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7D5C74-191A-4B80-BC31-5B4499CD4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85B01AA-B262-4038-B675-9B6FF260A1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D75793-EA59-4F02-9A88-09EF74F28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5E1-3B75-4A50-8FEE-69DF99BB0A78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C39EDF-BB7F-4903-A55B-D08363EB8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EFDDAC-A614-4053-A991-33F31D072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97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652EE1-B258-4319-A231-0B61AC76F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84316D8-80B1-483C-8882-ABD665D19E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9055AC-C875-4879-B754-5201D86BE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5E1-3B75-4A50-8FEE-69DF99BB0A78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10C20C-4597-46FB-9B36-6CEE5A5A8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4E18BB-BD6B-40C6-866A-27BB1EA97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445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BAA2059-25D1-48B0-8F75-63590260DB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6AEC1C3-C2CD-4F7B-89F1-D7173F199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B44835-F440-4424-A9CE-ABFCA12B5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5E1-3B75-4A50-8FEE-69DF99BB0A78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AC75AE-4150-41B5-B850-E30DDE35E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3A403F-5ADB-4946-B9DD-6EBABCB93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40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2163E4-8A32-4649-8688-C1616B002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B521D41-E9E0-4EC0-A44C-3E882BECD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1E217-DD46-4C1D-B8A2-A0484DBD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5E1-3B75-4A50-8FEE-69DF99BB0A78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31BC96-D402-460B-BE47-D62840A94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9B68D2-8123-4443-9D46-C4B7DEA50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705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D29245-C687-4E94-AB1D-C7FFC086E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1C9DDC-E8EF-45F6-AFB1-A17DAD459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68FE3B-F1F1-4E03-9F06-452477156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5E1-3B75-4A50-8FEE-69DF99BB0A78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D73E96-28BF-4FA0-9B71-B1ACBD514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8AA53B-B6BF-4D1F-9AB4-CE631F992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736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AFBA6B-E8AC-4842-A4BB-E016E2E36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49B441-D3D0-4458-8864-0897D7EDB8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DB986A-AA4A-4C8F-A61F-18ABF045F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973A9D-B569-4DC9-B369-A2CB7E3CC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5E1-3B75-4A50-8FEE-69DF99BB0A78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5548B8-4AAC-4426-94DC-8615DD0F9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5AEF7C-4C54-458C-9BD7-DD5E7C659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0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2FD403-9265-4C66-B4E2-A5D3316DB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C959843-96A6-4C09-9C29-D9D6C3670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F56C11E-1807-42FD-805E-034C58AC2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00B0CDF-5ABD-4D21-8D4B-380FBF8169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AE56C4E-CF59-4551-A6CB-0523B6D509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8E8AFBB-E226-4E77-ADDD-57101080C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5E1-3B75-4A50-8FEE-69DF99BB0A78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1081334-4F37-42EC-8B11-9BB3F4B7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07B8E42-8440-4753-B9D7-06E89DDD2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912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AA74F9-DBD9-4838-817F-E2ABFC5AB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28F8170-680F-4B16-BCC5-45F681FE3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5E1-3B75-4A50-8FEE-69DF99BB0A78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69A36D2-5FD5-47F7-8B14-B437B7F85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594B6EA-8473-436F-B368-68864D558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74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3319E81-2BC1-432A-B282-74898073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5E1-3B75-4A50-8FEE-69DF99BB0A78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28B65D0-D0FF-408C-A460-7186E19A0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A397B68-E647-4300-96AD-6FC426D2F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091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E47F2A-28A3-4B46-8F2C-B079AC927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332D11-F76A-47CF-AAD3-C0430A43A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2B01CCE-94C4-493E-8B18-83F10FDBE6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B7CBF89-60CF-4719-B7C3-E74E9E5FB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5E1-3B75-4A50-8FEE-69DF99BB0A78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D5408C2-2B61-4AE4-8CC6-00243D6DD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A89361-CF77-4F9E-B907-3483AAC67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008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2CE21A-8F09-4559-907E-3F56AC825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F759F07-D67B-41E1-BE62-36947F8ACD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186186F-B5A6-4F8D-9252-A80840B58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047E395-558A-40D0-B876-789B78666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5E1-3B75-4A50-8FEE-69DF99BB0A78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DD99124-1583-42A8-B671-A50ECCC4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04AD7F-BE6E-48EB-A939-01D83CEE0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12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ADDE5E4-C650-4FC9-9793-3BA841D3A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4F7CAD-7DAA-4ED6-A2B1-E8D7DE3F8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1AC226-E227-4C18-AE18-DDC38AF5A3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9D5E1-3B75-4A50-8FEE-69DF99BB0A78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0135DC-99D3-4EE8-BB3D-817B26CC77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4FF71D-2392-498C-947D-D4CD620AE8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415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6A6634A2-1269-4130-8DB4-D42071331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833593"/>
              </p:ext>
            </p:extLst>
          </p:nvPr>
        </p:nvGraphicFramePr>
        <p:xfrm>
          <a:off x="694463" y="1195940"/>
          <a:ext cx="10801190" cy="5355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03106">
                  <a:extLst>
                    <a:ext uri="{9D8B030D-6E8A-4147-A177-3AD203B41FA5}">
                      <a16:colId xmlns:a16="http://schemas.microsoft.com/office/drawing/2014/main" val="4162432648"/>
                    </a:ext>
                  </a:extLst>
                </a:gridCol>
                <a:gridCol w="6598084">
                  <a:extLst>
                    <a:ext uri="{9D8B030D-6E8A-4147-A177-3AD203B41FA5}">
                      <a16:colId xmlns:a16="http://schemas.microsoft.com/office/drawing/2014/main" val="4212982809"/>
                    </a:ext>
                  </a:extLst>
                </a:gridCol>
              </a:tblGrid>
              <a:tr h="6725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作業</a:t>
                      </a:r>
                      <a:r>
                        <a:rPr 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提出期限等</a:t>
                      </a:r>
                      <a:endParaRPr 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49608002"/>
                  </a:ext>
                </a:extLst>
              </a:tr>
              <a:tr h="10590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①</a:t>
                      </a: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「募集する医療機能（案）」</a:t>
                      </a:r>
                      <a:endParaRPr lang="en-US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 の意見照会</a:t>
                      </a:r>
                      <a:endParaRPr lang="en-US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ja-JP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（保健所</a:t>
                      </a: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⇒委員</a:t>
                      </a:r>
                      <a:r>
                        <a:rPr lang="ja-JP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lang="en-US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南部地域医療構想調整会議終了後</a:t>
                      </a:r>
                      <a:endParaRPr lang="en-US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照会文をお送りさせていただきます。</a:t>
                      </a:r>
                      <a:endParaRPr lang="en-US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22238322"/>
                  </a:ext>
                </a:extLst>
              </a:tr>
              <a:tr h="1038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②</a:t>
                      </a: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意見の作成・提出</a:t>
                      </a:r>
                      <a:endParaRPr lang="en-US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ja-JP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（委員</a:t>
                      </a: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⇒保健所</a:t>
                      </a:r>
                      <a:r>
                        <a:rPr lang="ja-JP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lang="en-US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令和６年３月２２日（金）</a:t>
                      </a:r>
                      <a:endParaRPr lang="en-US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＊ 御意見がある場合、提出をお願いします。</a:t>
                      </a:r>
                      <a:endParaRPr lang="ja-JP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70800170"/>
                  </a:ext>
                </a:extLst>
              </a:tr>
              <a:tr h="10382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③</a:t>
                      </a: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意見の取り</a:t>
                      </a:r>
                      <a:r>
                        <a:rPr lang="ja-JP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まとめ・</a:t>
                      </a: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提出</a:t>
                      </a:r>
                      <a:endParaRPr lang="en-US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ja-JP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（保健所</a:t>
                      </a: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⇒医療整備課</a:t>
                      </a:r>
                      <a:r>
                        <a:rPr lang="ja-JP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lang="en-US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令和６年３月２６日（火）</a:t>
                      </a:r>
                      <a:endParaRPr lang="ja-JP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51103933"/>
                  </a:ext>
                </a:extLst>
              </a:tr>
              <a:tr h="15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④</a:t>
                      </a: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「募集する医療機能</a:t>
                      </a:r>
                      <a:r>
                        <a:rPr lang="en-US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案</a:t>
                      </a:r>
                      <a:r>
                        <a:rPr lang="en-US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」</a:t>
                      </a:r>
                      <a:endParaRPr lang="en-US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の決定</a:t>
                      </a:r>
                      <a:endParaRPr lang="en-US" altLang="ja-JP" sz="13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令和６年３月末まで</a:t>
                      </a:r>
                      <a:endParaRPr lang="ja-JP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4848199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8927189-4D58-43DD-937A-9D8BAAEB9C7A}"/>
              </a:ext>
            </a:extLst>
          </p:cNvPr>
          <p:cNvSpPr/>
          <p:nvPr/>
        </p:nvSpPr>
        <p:spPr>
          <a:xfrm>
            <a:off x="694463" y="2917326"/>
            <a:ext cx="10801190" cy="1023347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9951716-75EB-414F-A5AF-0819CCDFEC98}"/>
              </a:ext>
            </a:extLst>
          </p:cNvPr>
          <p:cNvSpPr txBox="1"/>
          <p:nvPr/>
        </p:nvSpPr>
        <p:spPr>
          <a:xfrm>
            <a:off x="694463" y="537274"/>
            <a:ext cx="7357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会議開催後</a:t>
            </a:r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のスケジュール（南部）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492D90-A50F-4059-96BB-6DE9E25CBB5A}"/>
              </a:ext>
            </a:extLst>
          </p:cNvPr>
          <p:cNvSpPr txBox="1"/>
          <p:nvPr/>
        </p:nvSpPr>
        <p:spPr>
          <a:xfrm>
            <a:off x="10013796" y="306100"/>
            <a:ext cx="1481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資料５－３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ADE366A-F4A7-4C29-BAE6-1804C25B2452}"/>
              </a:ext>
            </a:extLst>
          </p:cNvPr>
          <p:cNvSpPr/>
          <p:nvPr/>
        </p:nvSpPr>
        <p:spPr>
          <a:xfrm>
            <a:off x="6095058" y="5983319"/>
            <a:ext cx="423990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00" kern="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調整会議での協議及び意見の取りまとめを踏まえて、</a:t>
            </a:r>
            <a:endParaRPr lang="en-US" altLang="ja-JP" sz="1300" kern="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300" kern="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県（医療整備課）において決定</a:t>
            </a:r>
            <a:endParaRPr lang="ja-JP" altLang="en-US" sz="1300" dirty="0"/>
          </a:p>
        </p:txBody>
      </p:sp>
      <p:sp>
        <p:nvSpPr>
          <p:cNvPr id="7" name="大かっこ 6">
            <a:extLst>
              <a:ext uri="{FF2B5EF4-FFF2-40B4-BE49-F238E27FC236}">
                <a16:creationId xmlns:a16="http://schemas.microsoft.com/office/drawing/2014/main" id="{C9C50B69-1CE4-4D77-AE9A-D2B6A5BDE54A}"/>
              </a:ext>
            </a:extLst>
          </p:cNvPr>
          <p:cNvSpPr/>
          <p:nvPr/>
        </p:nvSpPr>
        <p:spPr>
          <a:xfrm>
            <a:off x="6095058" y="5968805"/>
            <a:ext cx="4318184" cy="50023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069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139</Words>
  <Application>Microsoft Office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寺﨑修二</dc:creator>
  <cp:lastModifiedBy>岡部敏行</cp:lastModifiedBy>
  <cp:revision>31</cp:revision>
  <cp:lastPrinted>2022-10-18T02:29:11Z</cp:lastPrinted>
  <dcterms:created xsi:type="dcterms:W3CDTF">2022-10-05T12:21:59Z</dcterms:created>
  <dcterms:modified xsi:type="dcterms:W3CDTF">2024-03-08T04:21:03Z</dcterms:modified>
</cp:coreProperties>
</file>