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1770" y="84"/>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2023/5/31</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2023/5/31</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49769" y="2038273"/>
            <a:ext cx="4158462" cy="307777"/>
          </a:xfrm>
          <a:prstGeom prst="rect">
            <a:avLst/>
          </a:prstGeom>
          <a:noFill/>
        </p:spPr>
        <p:txBody>
          <a:bodyPr wrap="square" rtlCol="0">
            <a:spAutoFit/>
          </a:bodyPr>
          <a:lstStyle/>
          <a:p>
            <a:pPr algn="ct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つのセキュリティ対策を実践してください</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063551"/>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スマートフォンには、自分の個人情報や重要なデータに加えて、家族や友だちの個人情報まで保存されています。ウイルス感染などが原因となって、そのような情報が流出してしまうケースもたびたび発生しており、しっかりとセキュリティ対策を行う必要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235751"/>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スマートフォンを安全に利用するためには、セキュリティ対策が必要です。セキュリティソフトの利用に加えて、自身でも安全な使い方を意識しましょう。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82888" y="632520"/>
            <a:ext cx="5692225"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スマートフォンに必要なセキュリティ対策</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398311"/>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①セキュリティソフトの使用</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B576EC64-53A6-47B6-9D4F-AC64804192DE}"/>
              </a:ext>
            </a:extLst>
          </p:cNvPr>
          <p:cNvSpPr txBox="1"/>
          <p:nvPr/>
        </p:nvSpPr>
        <p:spPr>
          <a:xfrm>
            <a:off x="372220" y="2682860"/>
            <a:ext cx="6297140"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もっとも効果的な対策がセキュリティソフトの使用</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です。セキュリティソフトはさまざまな機能を使って、スマートフォンがウイルス感染するリスクを減らしてくれます。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セキュリティソフトには有料のものと無料のものがあり、その機能もさまざまです。保護者の人と</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一緒に、各携帯電話会社のホームページや公式アプリストアで確認し、自分に適したものを選んで</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ください。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069153A8-5ACA-E462-B8BD-9D4BCB57526B}"/>
              </a:ext>
            </a:extLst>
          </p:cNvPr>
          <p:cNvSpPr txBox="1"/>
          <p:nvPr/>
        </p:nvSpPr>
        <p:spPr>
          <a:xfrm>
            <a:off x="373462" y="3944888"/>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②スマートフォンの画面ロックを設定</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B24E7841-4B49-8741-CC29-03BA6C2A7409}"/>
              </a:ext>
            </a:extLst>
          </p:cNvPr>
          <p:cNvSpPr txBox="1"/>
          <p:nvPr/>
        </p:nvSpPr>
        <p:spPr>
          <a:xfrm>
            <a:off x="372220" y="4229437"/>
            <a:ext cx="6297140"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ロックをかけていないと、スマートフォンを失くした場合、簡単に情報が盗まれてしまいます。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パスワードや指紋認証</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などで画面ロックを設定してください。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a:extLst>
              <a:ext uri="{FF2B5EF4-FFF2-40B4-BE49-F238E27FC236}">
                <a16:creationId xmlns:a16="http://schemas.microsoft.com/office/drawing/2014/main" id="{B3EE82FB-B126-7C6C-25AD-F0EBE201EE3D}"/>
              </a:ext>
            </a:extLst>
          </p:cNvPr>
          <p:cNvSpPr txBox="1"/>
          <p:nvPr/>
        </p:nvSpPr>
        <p:spPr>
          <a:xfrm>
            <a:off x="373462" y="4901025"/>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③</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を最新のバージョンにアップデート</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9C152BC3-C10E-2C62-D8E7-A71ED0293BC7}"/>
              </a:ext>
            </a:extLst>
          </p:cNvPr>
          <p:cNvSpPr txBox="1"/>
          <p:nvPr/>
        </p:nvSpPr>
        <p:spPr>
          <a:xfrm>
            <a:off x="372220" y="5185574"/>
            <a:ext cx="6297140"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古い</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のままスマートフォンを利用していると、ウイルス感染する危険性が高くなります。</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は必ず最新のバージョンに</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アップデートしましょう。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3F708D17-E904-D398-A24B-2D1F7C85B589}"/>
              </a:ext>
            </a:extLst>
          </p:cNvPr>
          <p:cNvSpPr txBox="1"/>
          <p:nvPr/>
        </p:nvSpPr>
        <p:spPr>
          <a:xfrm>
            <a:off x="373462" y="5837129"/>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④アプリの入手は公式ストアから</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a:extLst>
              <a:ext uri="{FF2B5EF4-FFF2-40B4-BE49-F238E27FC236}">
                <a16:creationId xmlns:a16="http://schemas.microsoft.com/office/drawing/2014/main" id="{881F4CCB-AA02-E87D-833D-25247281EACE}"/>
              </a:ext>
            </a:extLst>
          </p:cNvPr>
          <p:cNvSpPr txBox="1"/>
          <p:nvPr/>
        </p:nvSpPr>
        <p:spPr>
          <a:xfrm>
            <a:off x="372220" y="6121678"/>
            <a:ext cx="6297140"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非公式ストアでは、個人情報を盗み取ることなどを目的に作られた不正アプリが提供されていることがあります。アプリの入手は、安全性の審査が行われている</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公式ストアからだけ</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にしましょう。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a:extLst>
              <a:ext uri="{FF2B5EF4-FFF2-40B4-BE49-F238E27FC236}">
                <a16:creationId xmlns:a16="http://schemas.microsoft.com/office/drawing/2014/main" id="{0BEC6EC6-AC63-C748-6191-9BD56D0CDAE4}"/>
              </a:ext>
            </a:extLst>
          </p:cNvPr>
          <p:cNvSpPr txBox="1"/>
          <p:nvPr/>
        </p:nvSpPr>
        <p:spPr>
          <a:xfrm>
            <a:off x="373462" y="6725064"/>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⑤不審なメール、添付ファイルは開かない</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a:extLst>
              <a:ext uri="{FF2B5EF4-FFF2-40B4-BE49-F238E27FC236}">
                <a16:creationId xmlns:a16="http://schemas.microsoft.com/office/drawing/2014/main" id="{61AF59B9-0D0B-738A-3862-86D7F2541008}"/>
              </a:ext>
            </a:extLst>
          </p:cNvPr>
          <p:cNvSpPr txBox="1"/>
          <p:nvPr/>
        </p:nvSpPr>
        <p:spPr>
          <a:xfrm>
            <a:off x="372220" y="7009613"/>
            <a:ext cx="6297140"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実在する企業等になりすまして、添付ファイルを開かせてウイルス感染させたり、あやしいサイトに誘導して個人情報を入力させたりするメールが確認されています。あやしいと感じたメールは</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絶対に開かず、削除</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17618</TotalTime>
  <Words>394</Words>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2023-05-31T06:02:56Z</dcterms:modified>
</cp:coreProperties>
</file>