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89738" cy="9929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A4E6"/>
    <a:srgbClr val="F9A291"/>
    <a:srgbClr val="50218F"/>
    <a:srgbClr val="FFFFCC"/>
    <a:srgbClr val="EF1D3B"/>
    <a:srgbClr val="E7E4D5"/>
    <a:srgbClr val="4F2605"/>
    <a:srgbClr val="422004"/>
    <a:srgbClr val="F0E7FD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00" autoAdjust="0"/>
  </p:normalViewPr>
  <p:slideViewPr>
    <p:cSldViewPr>
      <p:cViewPr varScale="1">
        <p:scale>
          <a:sx n="71" d="100"/>
          <a:sy n="71" d="100"/>
        </p:scale>
        <p:origin x="1710" y="78"/>
      </p:cViewPr>
      <p:guideLst>
        <p:guide orient="horz" pos="3075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602AC-8C87-49AB-98CC-DF3087CB0E3D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744538"/>
            <a:ext cx="2579688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5F75E-1759-4149-97E3-A94AA970CC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46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5F75E-1759-4149-97E3-A94AA970CCA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562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70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26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67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95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77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59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377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88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37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3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168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C3B56-9147-42C1-86F7-8AF113B94D43}" type="datetimeFigureOut">
              <a:rPr kumimoji="1" lang="ja-JP" altLang="en-US" smtClean="0"/>
              <a:pPr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57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1349769" y="2038273"/>
            <a:ext cx="4158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こんな「フリー</a:t>
            </a:r>
            <a:r>
              <a: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Wi-Fi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」には要注意！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9090" y="1063551"/>
            <a:ext cx="61969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誰でも無料で利用できる「フリー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Wi-Fi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が、駅やコンビニ、カフェ、商業施設など、さまざまな場所で提供されています。日常的に利用しているという人が、みなさんの中にもいるのではないでしょうか。外出先で通信料を気にせずインターネットを利用でき、とても便利な「フリー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Wi-Fi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」ですが、その利用には危険もひそんでいます。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95640" y="8411125"/>
            <a:ext cx="6180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「フリー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Wi-Fi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」の利用には、危険がひそんでいます。もし利用する場合は、自身で危険性を減らすための対策を実践してください。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82888" y="632520"/>
            <a:ext cx="5692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「フリー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Wi-Fi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」を使うことの危険性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25ECE5-2897-4C4E-B0F2-5AF106309D0D}"/>
              </a:ext>
            </a:extLst>
          </p:cNvPr>
          <p:cNvSpPr txBox="1"/>
          <p:nvPr/>
        </p:nvSpPr>
        <p:spPr>
          <a:xfrm>
            <a:off x="2321986" y="9628716"/>
            <a:ext cx="46951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本資料は、埼玉県教育委員会の委託により、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ポールトゥウィン株式会社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が作成したものです。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4B09484-FB12-44B2-EF6E-882490CCC476}"/>
              </a:ext>
            </a:extLst>
          </p:cNvPr>
          <p:cNvSpPr txBox="1"/>
          <p:nvPr/>
        </p:nvSpPr>
        <p:spPr>
          <a:xfrm>
            <a:off x="373462" y="2398311"/>
            <a:ext cx="61969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通信が暗号化されていない「フリー</a:t>
            </a:r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Wi-Fi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FED1CD3-3F45-F3BD-9552-C7DCACF88353}"/>
              </a:ext>
            </a:extLst>
          </p:cNvPr>
          <p:cNvSpPr txBox="1"/>
          <p:nvPr/>
        </p:nvSpPr>
        <p:spPr>
          <a:xfrm>
            <a:off x="369802" y="5889828"/>
            <a:ext cx="61969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被害にあう危険性を減らすために、このような対策を</a:t>
            </a:r>
            <a:endParaRPr lang="en-US" altLang="ja-JP" sz="105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8DBB1D-0C9E-E168-D77D-093A2A97D523}"/>
              </a:ext>
            </a:extLst>
          </p:cNvPr>
          <p:cNvSpPr txBox="1"/>
          <p:nvPr/>
        </p:nvSpPr>
        <p:spPr>
          <a:xfrm>
            <a:off x="367162" y="6249868"/>
            <a:ext cx="61969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・インターネット機器にセキュリティソフトを導入する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・提供元が不明な「フリー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Wi-Fi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」は利用しない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・お店などで「フリー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Wi-Fi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」を利用するときは、店内などにあるポスターやステッカーを確認し、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正しいネットワーク名のものを選ぶ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・「フリー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Wi-Fi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」に接続してインターネットを利用するときは、個人情報の入力が必要なサイト、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アプリは使わない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・知らないあいだに提供元不明の「フリー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Wi-Fi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」に接続してしまうことがあるので、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Wi-Fi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を使わな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いときは、インターネット機器の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Wi-Fi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機能をオフにしておく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76EC64-53A6-47B6-9D4F-AC64804192DE}"/>
              </a:ext>
            </a:extLst>
          </p:cNvPr>
          <p:cNvSpPr txBox="1"/>
          <p:nvPr/>
        </p:nvSpPr>
        <p:spPr>
          <a:xfrm>
            <a:off x="372220" y="2682860"/>
            <a:ext cx="61969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暗号化とは、データを第三者が解読できないように加工することで、情報の漏えいを防ぐ技術です。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ID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の横に鍵マーク「　」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がついていなければ、その「フリー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Wi-Fi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」は通信が暗号化されておらず、セキュリティが甘いと判断することができます。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54561E51-1581-F011-A40F-790A2D1521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06040" y="2843952"/>
            <a:ext cx="196868" cy="222772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A14AD9-1210-1686-8EA8-D3CB19C53571}"/>
              </a:ext>
            </a:extLst>
          </p:cNvPr>
          <p:cNvSpPr txBox="1"/>
          <p:nvPr/>
        </p:nvSpPr>
        <p:spPr>
          <a:xfrm>
            <a:off x="377770" y="3368824"/>
            <a:ext cx="61969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悪意のある人物が設置した「野良</a:t>
            </a:r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Wi-Fi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AC60FD-B237-205E-3D2C-F9361F975C2F}"/>
              </a:ext>
            </a:extLst>
          </p:cNvPr>
          <p:cNvSpPr txBox="1"/>
          <p:nvPr/>
        </p:nvSpPr>
        <p:spPr>
          <a:xfrm>
            <a:off x="376528" y="3653373"/>
            <a:ext cx="61969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提供元が不明な「フリー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Wi-Fi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」のことを、「野良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Wi-Fi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」といいます。「野良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Wi-Fi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」の中には、接続した人に被害を与えることを目的に、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お店などで提供されている「フリー</a:t>
            </a:r>
            <a:r>
              <a:rPr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Wi-Fi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」に似せた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ものがあります。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7C007F9-9A41-E240-9CC6-96AE1C5B7E6B}"/>
              </a:ext>
            </a:extLst>
          </p:cNvPr>
          <p:cNvSpPr txBox="1"/>
          <p:nvPr/>
        </p:nvSpPr>
        <p:spPr>
          <a:xfrm>
            <a:off x="372220" y="4448944"/>
            <a:ext cx="61969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上記のような「フリー</a:t>
            </a:r>
            <a:r>
              <a:rPr lang="en-US" altLang="ja-JP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Wi-Fi</a:t>
            </a: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」に接続すると、こんな被害にあう可能性が</a:t>
            </a:r>
            <a:r>
              <a:rPr lang="en-US" altLang="ja-JP" sz="12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……</a:t>
            </a:r>
            <a:endParaRPr lang="en-US" altLang="ja-JP" sz="105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D4DC1BF-F930-68B0-82FF-6D50197D8B81}"/>
              </a:ext>
            </a:extLst>
          </p:cNvPr>
          <p:cNvSpPr txBox="1"/>
          <p:nvPr/>
        </p:nvSpPr>
        <p:spPr>
          <a:xfrm>
            <a:off x="369580" y="4808984"/>
            <a:ext cx="61969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・メールやチャットの内容、サイトの閲覧履歴などの通信内容や、位置情報などを盗み見られる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・不正サイトに誘導されてウイルス感染し、機器に保存している個人情報や写真・動画などをコピー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され悪用される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7513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17596</TotalTime>
  <Words>501</Words>
  <PresentationFormat>A4 210 x 297 mm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2015-12-15T08:10:10Z</cp:lastPrinted>
  <dcterms:created xsi:type="dcterms:W3CDTF">2015-03-26T01:59:15Z</dcterms:created>
  <dcterms:modified xsi:type="dcterms:W3CDTF">2023-10-10T00:51:31Z</dcterms:modified>
</cp:coreProperties>
</file>