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89738" cy="9929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A4E6"/>
    <a:srgbClr val="F9A291"/>
    <a:srgbClr val="50218F"/>
    <a:srgbClr val="FFFFCC"/>
    <a:srgbClr val="EF1D3B"/>
    <a:srgbClr val="E7E4D5"/>
    <a:srgbClr val="4F2605"/>
    <a:srgbClr val="422004"/>
    <a:srgbClr val="F0E7FD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0" autoAdjust="0"/>
  </p:normalViewPr>
  <p:slideViewPr>
    <p:cSldViewPr>
      <p:cViewPr varScale="1">
        <p:scale>
          <a:sx n="68" d="100"/>
          <a:sy n="68" d="100"/>
        </p:scale>
        <p:origin x="1770" y="84"/>
      </p:cViewPr>
      <p:guideLst>
        <p:guide orient="horz" pos="307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602AC-8C87-49AB-98CC-DF3087CB0E3D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744538"/>
            <a:ext cx="2579688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5F75E-1759-4149-97E3-A94AA970C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46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5F75E-1759-4149-97E3-A94AA970CCA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562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70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26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67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9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77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59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7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88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37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3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16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C3B56-9147-42C1-86F7-8AF113B94D43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57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349769" y="2038273"/>
            <a:ext cx="4158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課金トラブルとは？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9090" y="1063551"/>
            <a:ext cx="61969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スマートフォンの普及により、インターネットを経由してプレイするゲームの利用が拡大しました。それにともない、ゲームの利用をめぐるトラブルも増えており、中でもゲーム上での課金トラブルが大きな問題となってい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95640" y="8411125"/>
            <a:ext cx="6180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課金しなくても楽しめるゲームはたくさんあります。友だちと無料で楽しく遊ぶ方法を考えてみてください。どうしても課金をしたいときは、必ず保護者に相談して、課金ルールを決めてからにしましょう。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2888" y="632520"/>
            <a:ext cx="5692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ゲームの課金トラブルに要注意！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25ECE5-2897-4C4E-B0F2-5AF106309D0D}"/>
              </a:ext>
            </a:extLst>
          </p:cNvPr>
          <p:cNvSpPr txBox="1"/>
          <p:nvPr/>
        </p:nvSpPr>
        <p:spPr>
          <a:xfrm>
            <a:off x="2321986" y="9628716"/>
            <a:ext cx="46951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本資料は、埼玉県教育委員会の委託により、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ポールトゥウィン株式会社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が作成したものです。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B09484-FB12-44B2-EF6E-882490CCC476}"/>
              </a:ext>
            </a:extLst>
          </p:cNvPr>
          <p:cNvSpPr txBox="1"/>
          <p:nvPr/>
        </p:nvSpPr>
        <p:spPr>
          <a:xfrm>
            <a:off x="373462" y="2398311"/>
            <a:ext cx="619699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無料で楽しんでいたゲームで、他の利用者に勝つためにもっと強いアイテムが欲しい、もっと長くゲームを続けたい、といった思いから、課金をしたことがある人もいるのではないでしょうか。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ゲーム内の課金は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その場で現金を支払う必要がなく、お金を使っているという実感があまりありません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。そのため、ついつい課金を重ねてしまい、後日多額の請求がきたという課金トラブルが発生しやすいのです。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8BBDFEB-80B2-110F-3A67-1666EC02F54B}"/>
              </a:ext>
            </a:extLst>
          </p:cNvPr>
          <p:cNvSpPr txBox="1"/>
          <p:nvPr/>
        </p:nvSpPr>
        <p:spPr>
          <a:xfrm>
            <a:off x="374860" y="3944888"/>
            <a:ext cx="6196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基本プレイ無料のゲームにも</a:t>
            </a:r>
            <a:r>
              <a:rPr lang="ja-JP" altLang="en-US" sz="1200" b="1" u="sng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、課金したく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なる仕組みが</a:t>
            </a:r>
            <a:endParaRPr lang="en-US" altLang="ja-JP" sz="105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3DC9D5A-58E2-BD61-2883-5F6A87E02956}"/>
              </a:ext>
            </a:extLst>
          </p:cNvPr>
          <p:cNvSpPr txBox="1"/>
          <p:nvPr/>
        </p:nvSpPr>
        <p:spPr>
          <a:xfrm>
            <a:off x="372220" y="4304928"/>
            <a:ext cx="619699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スマートフォンのアプリゲームなどは「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基本プレイ無料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」というシステムが主流です。その言葉通り、ふつうにゲームをしているだけならお金はかかりませんが、しかしそれだと、ゲーム会社はお金を稼ぐことができません。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そこで、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「ガチャ」と呼ばれる、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度まわすごとに料金が発生し、ランダムにアイテムが出てくる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（レアなアイテムはなかなか出てこない）システムを導入したり、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課金をすれば、「無料のプレイ制限回数を超えて遊ぶことができる」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などのメリットを設けたりして、利用者が課金をしたくなるような仕組みを作っています。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FED1CD3-3F45-F3BD-9552-C7DCACF88353}"/>
              </a:ext>
            </a:extLst>
          </p:cNvPr>
          <p:cNvSpPr txBox="1"/>
          <p:nvPr/>
        </p:nvSpPr>
        <p:spPr>
          <a:xfrm>
            <a:off x="369802" y="5889828"/>
            <a:ext cx="6196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もし課金するのなら</a:t>
            </a:r>
            <a:r>
              <a:rPr lang="en-US" altLang="ja-JP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……</a:t>
            </a:r>
            <a:endParaRPr lang="en-US" altLang="ja-JP" sz="105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8DBB1D-0C9E-E168-D77D-093A2A97D523}"/>
              </a:ext>
            </a:extLst>
          </p:cNvPr>
          <p:cNvSpPr txBox="1"/>
          <p:nvPr/>
        </p:nvSpPr>
        <p:spPr>
          <a:xfrm>
            <a:off x="367162" y="6249868"/>
            <a:ext cx="61969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保護者から課金を認められたからといって、無計画に課金をしてはいけません。家族で話し合い、以下のような課金するうえでのルールを決めて、必ず守るようにしましょう。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DCB1F1A-C18C-4161-FCE5-3694FAEF29F1}"/>
              </a:ext>
            </a:extLst>
          </p:cNvPr>
          <p:cNvSpPr txBox="1"/>
          <p:nvPr/>
        </p:nvSpPr>
        <p:spPr>
          <a:xfrm>
            <a:off x="365850" y="6732951"/>
            <a:ext cx="619699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＜課金するうえでのルールの例＞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ヶ月に○○円までと、課金の上限金額を決める。また、ゲーム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をする端末で課金の上限金額を設定し、そのパスワードを保護者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に管理してもらう。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◆支払方法を、利用残高がわかるプリペイドカードにする。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◆課金ノートを作って、いつどのくらい課金したかを記録する。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751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17593</TotalTime>
  <Words>496</Words>
  <PresentationFormat>A4 210 x 297 mm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2015-12-15T08:10:10Z</cp:lastPrinted>
  <dcterms:created xsi:type="dcterms:W3CDTF">2015-03-26T01:59:15Z</dcterms:created>
  <dcterms:modified xsi:type="dcterms:W3CDTF">2023-05-24T06:48:08Z</dcterms:modified>
</cp:coreProperties>
</file>