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68" d="100"/>
          <a:sy n="68" d="100"/>
        </p:scale>
        <p:origin x="1254" y="60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93597" y="2124943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インターネットを長時間利用していると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117992"/>
            <a:ext cx="6196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動画共有サイト、ゲームサイトなど、インターネット上には楽しいサービスがたくさんあります。こうしたサービスを使っているうちに、ついつい利用時間が長引いてしまった、というような経験がみなさんにもあるのではないでしょうか。しかし、インターネットを長時間利用していると、みなさんの生活に悪影響が及んでしまうことが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7905328"/>
            <a:ext cx="6180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インターネットの長時間利用は、日常生活に大きな悪影響を及ぼします。自身の利用状況をふりかえり、家庭内でのルール作りとフィルタリングサービスの利用で、対策を行ってください。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4860" y="2603733"/>
            <a:ext cx="6180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を長時間利用していると、生活に必要な時間が削られて、日常生活に悪影響が及んでしまいます。睡眠時間が削られて、健康や成長に悪影響が出たり、勉強の時間が削られて、成績が下がってしまったり。また、インターネットを使っていないとイライラして、精神的にストレスを抱えてしまうケースも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5776" y="632520"/>
            <a:ext cx="452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インターネットの長時間利用を防ぐために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14891D-C517-4F1F-B2E6-9D35A428FF08}"/>
              </a:ext>
            </a:extLst>
          </p:cNvPr>
          <p:cNvSpPr txBox="1"/>
          <p:nvPr/>
        </p:nvSpPr>
        <p:spPr>
          <a:xfrm>
            <a:off x="495690" y="3728864"/>
            <a:ext cx="5525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家庭内でのルール作りと、フィルタリングサービスの利用で対策を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4BBBC4-7CE0-439B-A2BD-9B2E45545287}"/>
              </a:ext>
            </a:extLst>
          </p:cNvPr>
          <p:cNvSpPr txBox="1"/>
          <p:nvPr/>
        </p:nvSpPr>
        <p:spPr>
          <a:xfrm>
            <a:off x="376954" y="4207654"/>
            <a:ext cx="61804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インターネットの長時間利用を防ぐためには、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家庭内でインターネット利用に関するルールを作ることが大切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です。以下のルールの例を参考に家族で話し合って、自分に適したルールを作成してください。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435167A-5D72-422C-A33D-B10D6426E90D}"/>
              </a:ext>
            </a:extLst>
          </p:cNvPr>
          <p:cNvSpPr txBox="1"/>
          <p:nvPr/>
        </p:nvSpPr>
        <p:spPr>
          <a:xfrm>
            <a:off x="490527" y="4880992"/>
            <a:ext cx="5525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インターネット利用に関するルールの例</a:t>
            </a:r>
            <a:endParaRPr kumimoji="1"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CEE151-AB35-4AC0-BF22-31A2A4DBE5A1}"/>
              </a:ext>
            </a:extLst>
          </p:cNvPr>
          <p:cNvSpPr txBox="1"/>
          <p:nvPr/>
        </p:nvSpPr>
        <p:spPr>
          <a:xfrm>
            <a:off x="376954" y="5227177"/>
            <a:ext cx="607638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・夜〇時以降はインターネット機器を使わない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学習で使用する場合は除く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・寝る部屋にインターネット機器は持ち込まない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・食事中や会話中など、何か他のことをしているときは、インターネット機器を使わない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「夜〇時以降は～」という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利用時間に関するルールについては、必ず具体的な時間を設定してください。またルールを作ったら、「夜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時以降はインターネット機器を使えないから、メッセージを返せない」などと、友だちに伝えておきましょう。</a:t>
            </a: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フィルタリングサービスの利用も、インターネットの長時間利用を防ぐための有効な対策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です。フィルタリングサービスには、インターネットの利用時間を管理する機能があります。インターネットの利用は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日何時間までと制限を設けたり、曜日ごとにインターネットの利用を禁止する時間帯を決めたりすることができるので、インターネットの使いすぎを防いでくれます。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17361</TotalTime>
  <Words>464</Words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2022-05-12T01:31:07Z</dcterms:modified>
</cp:coreProperties>
</file>