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2250" y="84"/>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2022/9/30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2022/9/30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1933437"/>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「質問箱」の仕組み</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みなさんは「質問箱」を使ったことはありますか？　匿名で気軽に質問したり、質問に対する回答を通じてたくさんの人に自分のことを知ってもらったりできることから人気を集めています。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今回は「質問箱」の仕組みと危険性についてお話ししたいと思います。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977336"/>
            <a:ext cx="6180446" cy="830997"/>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匿名だからといって、人を傷つけるようなメッセージを送ってはいけません。もし自分に送られてきたら、その質問の画面を画像で保存して、周りの大人たちに相談してください。また、質問に答えるときは、自分や友だちの個人情報を書かないように注意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488914" y="2773433"/>
            <a:ext cx="6180446" cy="600164"/>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①サイトで「質問箱」を開設</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②その</a:t>
            </a:r>
            <a:r>
              <a:rPr lang="en-US" altLang="ja-JP" sz="1100" b="1" dirty="0">
                <a:latin typeface="メイリオ" panose="020B0604030504040204" pitchFamily="50" charset="-128"/>
                <a:ea typeface="メイリオ" panose="020B0604030504040204" pitchFamily="50" charset="-128"/>
              </a:rPr>
              <a:t>URL</a:t>
            </a:r>
            <a:r>
              <a:rPr lang="ja-JP" altLang="en-US" sz="1100" b="1" dirty="0">
                <a:latin typeface="メイリオ" panose="020B0604030504040204" pitchFamily="50" charset="-128"/>
                <a:ea typeface="メイリオ" panose="020B0604030504040204" pitchFamily="50" charset="-128"/>
              </a:rPr>
              <a:t>を</a:t>
            </a:r>
            <a:r>
              <a:rPr lang="en-US" altLang="ja-JP" sz="1100" b="1" dirty="0">
                <a:latin typeface="メイリオ" panose="020B0604030504040204" pitchFamily="50" charset="-128"/>
                <a:ea typeface="メイリオ" panose="020B0604030504040204" pitchFamily="50" charset="-128"/>
              </a:rPr>
              <a:t>SNS</a:t>
            </a:r>
            <a:r>
              <a:rPr lang="ja-JP" altLang="en-US" sz="1100" b="1" dirty="0">
                <a:latin typeface="メイリオ" panose="020B0604030504040204" pitchFamily="50" charset="-128"/>
                <a:ea typeface="メイリオ" panose="020B0604030504040204" pitchFamily="50" charset="-128"/>
              </a:rPr>
              <a:t>に掲載</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③それを見た人が質問を送る</a:t>
            </a:r>
            <a:endParaRPr lang="en-US" altLang="ja-JP" sz="11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「質問箱」の仕組みと危険性について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0" name="テキスト ボックス 9">
            <a:extLst>
              <a:ext uri="{FF2B5EF4-FFF2-40B4-BE49-F238E27FC236}">
                <a16:creationId xmlns:a16="http://schemas.microsoft.com/office/drawing/2014/main" id="{2768026E-4287-E9CB-7D70-4486CA2E28EA}"/>
              </a:ext>
            </a:extLst>
          </p:cNvPr>
          <p:cNvSpPr txBox="1"/>
          <p:nvPr/>
        </p:nvSpPr>
        <p:spPr>
          <a:xfrm>
            <a:off x="386909" y="5241032"/>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「質問箱」の利用における危険性のひとつが、個人情報の公開です。寄せられた質問に気軽に答えているうちに、つい自分や友だちの個人情報を含んだ回答をしてしまうことがあります。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それから、ひぼう中傷が送られてくる危険性もあります。誰でも匿名で質問できるので、中にはいやがらせ目的でひぼう中傷を送りつける人もいます。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306924"/>
            <a:ext cx="6196996"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「質問箱」の利用方法は簡単です。まずはサイトで自分専用の「質問箱」を開設します。そして開設した「質問箱」の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に掲載すると、それを見た人が質問を送ってくるという仕組みです。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D5937E01-3648-3CA0-941C-4FB353EBB5F7}"/>
              </a:ext>
            </a:extLst>
          </p:cNvPr>
          <p:cNvSpPr txBox="1"/>
          <p:nvPr/>
        </p:nvSpPr>
        <p:spPr>
          <a:xfrm>
            <a:off x="373462" y="3462155"/>
            <a:ext cx="6196996"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誰かに質問するだけであれば、「質問箱」を開設する必要はなく、誰でも可能です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・「質問箱」に寄せられた質問と、それに対する回答を</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上で公開するかどうか選ぶことができま</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・サービスによっては、人を攻撃するような</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NG</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ワードは自動的にブロックされる仕組みになってい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3141FDD3-665A-A714-6A5C-4C7A05ABAF10}"/>
              </a:ext>
            </a:extLst>
          </p:cNvPr>
          <p:cNvSpPr txBox="1"/>
          <p:nvPr/>
        </p:nvSpPr>
        <p:spPr>
          <a:xfrm>
            <a:off x="490119" y="4854098"/>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「質問箱」の利用にはこんな危険性があります</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45CE7D24-CAD9-F306-431F-B78D6BCEA3E0}"/>
              </a:ext>
            </a:extLst>
          </p:cNvPr>
          <p:cNvSpPr txBox="1"/>
          <p:nvPr/>
        </p:nvSpPr>
        <p:spPr>
          <a:xfrm>
            <a:off x="493687" y="6105128"/>
            <a:ext cx="6180446" cy="1592744"/>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①個人情報を公開してしまう</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＜質問＞家の近く何かある？</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＜回答＞向かいに□□小</a:t>
            </a:r>
            <a:endParaRPr lang="en-US" altLang="ja-JP" sz="1050"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＜質問＞サッカー部で</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番うまいのは？</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＜回答＞〇川 </a:t>
            </a:r>
            <a:r>
              <a:rPr lang="en-US" altLang="ja-JP" sz="1050" dirty="0">
                <a:latin typeface="メイリオ" panose="020B0604030504040204" pitchFamily="50" charset="-128"/>
                <a:ea typeface="メイリオ" panose="020B0604030504040204" pitchFamily="50" charset="-128"/>
              </a:rPr>
              <a:t>B</a:t>
            </a:r>
            <a:r>
              <a:rPr lang="ja-JP" altLang="en-US" sz="1050" dirty="0">
                <a:latin typeface="メイリオ" panose="020B0604030504040204" pitchFamily="50" charset="-128"/>
                <a:ea typeface="メイリオ" panose="020B0604030504040204" pitchFamily="50" charset="-128"/>
              </a:rPr>
              <a:t>男</a:t>
            </a:r>
            <a:endParaRPr lang="en-US" altLang="ja-JP" sz="1100"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②ひぼう中傷が送られてくる</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・いつ学校やめるの？</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・みんなから嫌われてますね</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・もう学校こないでね</a:t>
            </a:r>
            <a:endParaRPr lang="en-US" altLang="ja-JP"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17377</TotalTime>
  <Words>482</Words>
  <PresentationFormat>A4 210 x 297 mm</PresentationFormat>
  <Paragraphs>29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2022-09-30T06:43:30Z</dcterms:modified>
</cp:coreProperties>
</file>