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89738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4E6"/>
    <a:srgbClr val="F9A291"/>
    <a:srgbClr val="50218F"/>
    <a:srgbClr val="FFFFCC"/>
    <a:srgbClr val="EF1D3B"/>
    <a:srgbClr val="E7E4D5"/>
    <a:srgbClr val="4F2605"/>
    <a:srgbClr val="422004"/>
    <a:srgbClr val="F0E7FD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0" autoAdjust="0"/>
  </p:normalViewPr>
  <p:slideViewPr>
    <p:cSldViewPr>
      <p:cViewPr varScale="1">
        <p:scale>
          <a:sx n="71" d="100"/>
          <a:sy n="71" d="100"/>
        </p:scale>
        <p:origin x="1938" y="72"/>
      </p:cViewPr>
      <p:guideLst>
        <p:guide orient="horz" pos="30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602AC-8C87-49AB-98CC-DF3087CB0E3D}" type="datetimeFigureOut">
              <a:rPr kumimoji="1" lang="ja-JP" altLang="en-US" smtClean="0"/>
              <a:t>2022/8/5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4538"/>
            <a:ext cx="25796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5F75E-1759-4149-97E3-A94AA970CC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4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5F75E-1759-4149-97E3-A94AA970CC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62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0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6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7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9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5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8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37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3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1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3B56-9147-42C1-86F7-8AF113B94D43}" type="datetimeFigureOut">
              <a:rPr kumimoji="1" lang="ja-JP" altLang="en-US" smtClean="0"/>
              <a:pPr/>
              <a:t>2022/8/5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E0AC-4A74-444A-998A-B8A348DED7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7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493597" y="2196951"/>
            <a:ext cx="5247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「自画撮り被害」にはこのようなケースがあります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9090" y="1117992"/>
            <a:ext cx="61969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ンターネット上には、面識のない人と知り合って気軽にやりとりできるサービスがたくさんあります。しかしそうしたサービスで知り合った人から、裸や下着姿の写真などを送らされてしまう「自画撮り被害」が年々増加しており、深刻な問題となってい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640" y="7617296"/>
            <a:ext cx="6180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インターネットで知り合った人はもちろん、友だちにも、自分の裸や下着姿の写真などは絶対に送ってはいけません。また、おどされる可能性もあるので、インターネットで知り合った人には、自分の個人情報を教えないように注意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74860" y="2667466"/>
            <a:ext cx="618044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同性になりすました相手から、体の悩み相談などを理由に写真の交換を持ちかけられた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個人情報を教えた相手から、写真を送らないと個人情報をばらまくとおどされた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プロフィールを偽った相手に好意を抱き、その相手から写真を要求された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金銭や物などとの交換を持ちかけられた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5776" y="632520"/>
            <a:ext cx="452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「自画撮り被害」が増加しています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25ECE5-2897-4C4E-B0F2-5AF106309D0D}"/>
              </a:ext>
            </a:extLst>
          </p:cNvPr>
          <p:cNvSpPr txBox="1"/>
          <p:nvPr/>
        </p:nvSpPr>
        <p:spPr>
          <a:xfrm>
            <a:off x="2321986" y="9628716"/>
            <a:ext cx="4695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本資料は、埼玉県教育委員会の委託により、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ポールトゥウィン株式会社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が作成したものです。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9A7FC9-F201-82DD-180A-4FA3A12B9D16}"/>
              </a:ext>
            </a:extLst>
          </p:cNvPr>
          <p:cNvSpPr txBox="1"/>
          <p:nvPr/>
        </p:nvSpPr>
        <p:spPr>
          <a:xfrm>
            <a:off x="490119" y="4603993"/>
            <a:ext cx="5247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このようにして、自分の裸や下着姿の写真を送ってしまうと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……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768026E-4287-E9CB-7D70-4486CA2E28EA}"/>
              </a:ext>
            </a:extLst>
          </p:cNvPr>
          <p:cNvSpPr txBox="1"/>
          <p:nvPr/>
        </p:nvSpPr>
        <p:spPr>
          <a:xfrm>
            <a:off x="386909" y="5060866"/>
            <a:ext cx="619699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写真をインターネット上のいろいろなサイトに掲載されてしまうことがあります。一度インターネット上に流出すると、たくさんの人に保存されてしまう可能性があり、完全に削除することは難しくな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また、写真をばらまくとおどされて、会うことを要求され、性的被害を受けてしまうケースもあります。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7513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17364</TotalTime>
  <Words>301</Words>
  <PresentationFormat>A4 210 x 297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2015-12-15T08:10:10Z</cp:lastPrinted>
  <dcterms:created xsi:type="dcterms:W3CDTF">2015-03-26T01:59:15Z</dcterms:created>
  <dcterms:modified xsi:type="dcterms:W3CDTF">2022-08-05T02:50:05Z</dcterms:modified>
</cp:coreProperties>
</file>