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>
        <p:scale>
          <a:sx n="100" d="100"/>
          <a:sy n="100" d="100"/>
        </p:scale>
        <p:origin x="1584" y="72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93597" y="2124943"/>
            <a:ext cx="524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ネットストーカーは具体的にどのようなことを行うのか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117992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を使って特定の人にしつこくつきまとう、ネットストーカーによるトラブルが増加しています。ネットストーカーによる被害はさまざまで、インターネット上だけにとどまらず、実生活にまで被害が及んでしまうこともあります。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7905328"/>
            <a:ext cx="6180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もしネットストーカーの被害にあっても、絶対にメッセージを送り返してはいけません。証拠として相手の書き込みを保存し、すぐに周りの大人たちに話して、警察等に相談してください。また、ネットストーカーの被害にあう危険性を減らすために、自分や友だちの個人情報はインターネットに載せないように注意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4860" y="2603733"/>
            <a:ext cx="618044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ネットストーカーは実際にどのようなことを行うのか、ここでは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を利用していた人が被害にあった例をひとつ紹介します。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に自撮り画像を投稿していた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子。ある日から突然、知らない人が好意を寄せるメッセージを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毎日送ってくるようになり、困っていました。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↓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あまりにもしつこいので、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子はある日、「もう送ってこないで」と返信しました。すると、今度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はその人物から脅迫するようなメッセージが届きはじめます。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↓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・怖くなった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のアカウントを削除しました。これで大丈夫だと安心していたのですが、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ある日の夜、家の近くで知らない男に待ち伏せされていたのです。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ネットストーカーがストーキング行為をはじめるきっかけはさまざまです。たまたま顔写真を見たり、インターネット上でやりとりしたりしたことから好意を抱き、ネットストーカーになることもあれば、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などの投稿に反感を抱き、嫌がらせ目的でストーキング行為をはじめるというケースもあります。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他にも、ネットストーカーによる被害には以下のようなものがあります</a:t>
            </a:r>
            <a:endParaRPr lang="en-US" altLang="ja-JP" sz="11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・匿名掲示板に誹謗中傷を書き込まれる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・過去の投稿などから個人情報を特定され、さまざまなサイトに掲載される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・自分になりすましたアカウントを作成され、不適切な書き込みをされる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・卑猥なメッセージや画像・動画を送りつけられる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5776" y="632520"/>
            <a:ext cx="452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ネットストーカーの実態について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17316</TotalTime>
  <Words>435</Words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2022-03-10T00:51:15Z</dcterms:modified>
</cp:coreProperties>
</file>