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3" d="100"/>
          <a:sy n="73" d="100"/>
        </p:scale>
        <p:origin x="2412" y="66"/>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2021/10/21</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2021/10/21</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052935"/>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他人の情報を勝手に使ったケース</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では、ボタンひとつで投稿やコピーなど、さまざまなことができてしまうため、あまり深く考えずに他人の情報を使ってしまうこともあります。しかし、たとえインターネット上であっても、他人の情報を勝手に使ってはいけません。場合によっては、トラブルに発展したり法に触れたりすることもあります。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113240"/>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他人が写った写真や動画を投稿するには本人の許可が必要なこと、他人の文章や写真などを無許可で使ってはいけないことを頭に入れておきましょう。また、家族や友だちのものでも、他人のアカウントは絶対に使わないように注意してください。</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496592"/>
            <a:ext cx="6180446" cy="3808735"/>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インターネット上で起こりがちな、他人の情報を勝手に使ったケースを紹介します。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友だちの写真や動画を許可なく投稿</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インターネット上のサービスは、不特定多数の人たちが見ることができる場です。そうした場に、自分が写った写真や動画を載せたくないと考えている人はたくさんいます。また、何か事情があって、自分のその日の行動を他の人に知られたくないと考えている人もいるかもしれ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そのため、どれだけ仲がいい友だちでも、本人の許可なく写真や動画を投稿すると、けんかなどのトラブルになることがあります。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インターネット上の文章や写真をコピーし、無断で</a:t>
            </a:r>
            <a:r>
              <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に投稿</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誰かが創作した文章や写真などを、創作した人の許可なく使用すると、著作権の侵害となる可能性があります。これは商品として売り出されているものに限った話ではありません。誰かが</a:t>
            </a:r>
            <a:r>
              <a:rPr kumimoji="1" lang="en-US" altLang="ja-JP" sz="1050" dirty="0">
                <a:latin typeface="メイリオ" panose="020B0604030504040204" pitchFamily="50" charset="-128"/>
                <a:ea typeface="メイリオ" panose="020B0604030504040204" pitchFamily="50" charset="-128"/>
              </a:rPr>
              <a:t>SNS</a:t>
            </a:r>
            <a:r>
              <a:rPr kumimoji="1" lang="ja-JP" altLang="en-US" sz="1050" dirty="0">
                <a:latin typeface="メイリオ" panose="020B0604030504040204" pitchFamily="50" charset="-128"/>
                <a:ea typeface="メイリオ" panose="020B0604030504040204" pitchFamily="50" charset="-128"/>
              </a:rPr>
              <a:t>などに投稿した文章や写真などでも同様です。</a:t>
            </a:r>
          </a:p>
          <a:p>
            <a:r>
              <a:rPr kumimoji="1" lang="ja-JP" altLang="en-US" sz="1050" dirty="0">
                <a:latin typeface="メイリオ" panose="020B0604030504040204" pitchFamily="50" charset="-128"/>
                <a:ea typeface="メイリオ" panose="020B0604030504040204" pitchFamily="50" charset="-128"/>
              </a:rPr>
              <a:t>　インターネット上には、創作した人が許可した写真など誰でも自由に使っていいものもありますが、そうしたもの以外はすべて、勝手に使ってはいけないと覚えておきましょう。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友だちの</a:t>
            </a:r>
            <a:r>
              <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のアカウントにログインし、投稿</a:t>
            </a:r>
            <a:endParaRPr lang="en-US" altLang="ja-JP" sz="1050" b="1" u="sng"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パスワードを推測したり、本人から聞き出したりして、友だちの</a:t>
            </a:r>
            <a:r>
              <a:rPr kumimoji="1" lang="en-US" altLang="ja-JP" sz="1050" dirty="0">
                <a:latin typeface="メイリオ" panose="020B0604030504040204" pitchFamily="50" charset="-128"/>
                <a:ea typeface="メイリオ" panose="020B0604030504040204" pitchFamily="50" charset="-128"/>
              </a:rPr>
              <a:t>SNS</a:t>
            </a:r>
            <a:r>
              <a:rPr kumimoji="1" lang="ja-JP" altLang="en-US" sz="1050" dirty="0">
                <a:latin typeface="メイリオ" panose="020B0604030504040204" pitchFamily="50" charset="-128"/>
                <a:ea typeface="メイリオ" panose="020B0604030504040204" pitchFamily="50" charset="-128"/>
              </a:rPr>
              <a:t>のアカウントに無断でログインし、悪ふざけのつもりで投稿するというケースがあります。</a:t>
            </a:r>
          </a:p>
          <a:p>
            <a:r>
              <a:rPr kumimoji="1" lang="ja-JP" altLang="en-US" sz="1050" dirty="0">
                <a:latin typeface="メイリオ" panose="020B0604030504040204" pitchFamily="50" charset="-128"/>
                <a:ea typeface="メイリオ" panose="020B0604030504040204" pitchFamily="50" charset="-128"/>
              </a:rPr>
              <a:t>　しかし、他人の</a:t>
            </a:r>
            <a:r>
              <a:rPr kumimoji="1" lang="en-US" altLang="ja-JP" sz="1050" dirty="0">
                <a:latin typeface="メイリオ" panose="020B0604030504040204" pitchFamily="50" charset="-128"/>
                <a:ea typeface="メイリオ" panose="020B0604030504040204" pitchFamily="50" charset="-128"/>
              </a:rPr>
              <a:t>ID</a:t>
            </a:r>
            <a:r>
              <a:rPr kumimoji="1" lang="ja-JP" altLang="en-US" sz="1050" dirty="0">
                <a:latin typeface="メイリオ" panose="020B0604030504040204" pitchFamily="50" charset="-128"/>
                <a:ea typeface="メイリオ" panose="020B0604030504040204" pitchFamily="50" charset="-128"/>
              </a:rPr>
              <a:t>・パスワードを使って、アクセス権限のないサービスに不正にログインすることは、法律によって禁止されており、罪に問われることもあります。</a:t>
            </a: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他人の情報を勝手に使ってはいけません</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17291</TotalTime>
  <Words>501</Words>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2021-10-21T06:16:18Z</dcterms:modified>
</cp:coreProperties>
</file>