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70" d="100"/>
          <a:sy n="70" d="100"/>
        </p:scale>
        <p:origin x="1656" y="84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395640" y="2072680"/>
            <a:ext cx="5247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「ながらスマホ」が引き起こす事故・トラブル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3515" y="1136576"/>
            <a:ext cx="609982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歩行中や自動車・自転車などの運転中にスマートフォンを操作することを「ながらスマホ」といいます。スマートフォンの普及に伴い、「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ながらスマホ」が原因となった事故やトラブルが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大きな問題となっています。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640" y="8265368"/>
            <a:ext cx="6180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「ながらスマホ」はとても危険な行為です。自分だけでなく、周囲の人に大けがを負わせてしまうこともあります。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歩行中や自転車の運転中にスマートフォンを使いたくなったときは、周りの人たちの邪魔にならない場所で、必ず立ち止まって操作することを心がけましょう。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5640" y="2432720"/>
            <a:ext cx="618044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「ながらスマホ」が原因で起きた事故やトラブルには、どのようなものがあるのでしょうか。ここでは、歩行中や自転車の院展中の「ながらスマホ」が原因となった事故・トラブルをご紹介します。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歩行中の「ながらスマホ」が原因で起きた事故・トラブル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・足を踏み外して階段から転落した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・駅のホームから落ちた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・赤信号になったことに気づかず横断歩道を渡り、車と接触した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・知らない人にあとをつけられた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・ひったくりの被害にあった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人とぶつかりトラブルになった</a:t>
            </a:r>
            <a:endParaRPr kumimoji="1" lang="en-US" altLang="ja-JP" sz="105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最近では、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歩きながらスマートフォンを操作している人にわざとぶつかり、けがをさせたり、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けがをしたなどのクレームをつけて金銭を要求したりする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人もいます。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自転車の運転中の「ながらスマホ」が原因で起きた事故・トラブル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・停車していた車にぶつかり、修理代を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請求された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・電柱などに追突した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・用水路に転落した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歩行者とぶつかり、大けがを負わせてしまった</a:t>
            </a:r>
            <a:endParaRPr kumimoji="1" lang="en-US" altLang="ja-JP" sz="105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過去には、夜間に携帯電話を操作しながら自転車を運転していた女子高生が、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前方を歩く</a:t>
            </a:r>
            <a:r>
              <a:rPr kumimoji="1"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の女性とぶつかり、歩行困難となる障害を負わせる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という事故がありました。その後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女子高生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は約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5000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万円の損害賠償の支払いを命じられました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自分はスマートフォンを使っていても、周りが見えているから大丈夫」「街中には、ながらスマホをしている人がたくさんいるし、自分もちょっとくらい平気だろう」と考えてしまう人も中にはいるかもしれません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しかし、スマートフォンを操作していると、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画面に意識が向いて視野がせまくなり、注意力が散漫になります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。また、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片手がふさがっているため、転んだ時に受け身が取れなかったり、とっさに自転車のブレーキがかけられなかったりする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ため、大きな事故になってしまうこともあります。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83022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本資料は、埼玉県教育委員会の委託により、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PITCREW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株式会社が作成したものです。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14754" y="632520"/>
            <a:ext cx="4428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「ながらスマホ」は絶対にやめましょう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17274</TotalTime>
  <Words>531</Words>
  <PresentationFormat>A4 210 x 297 mm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2015-12-15T08:10:10Z</cp:lastPrinted>
  <dcterms:created xsi:type="dcterms:W3CDTF">2015-03-26T01:59:15Z</dcterms:created>
  <dcterms:modified xsi:type="dcterms:W3CDTF">2021-03-22T03:09:20Z</dcterms:modified>
</cp:coreProperties>
</file>