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75" d="100"/>
          <a:sy n="75" d="100"/>
        </p:scale>
        <p:origin x="-1770"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2017/6/21</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2017/6/21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1712992"/>
            <a:ext cx="4574163"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簡易なパスワードは推測されやすい</a:t>
            </a:r>
          </a:p>
        </p:txBody>
      </p:sp>
      <p:sp>
        <p:nvSpPr>
          <p:cNvPr id="15" name="テキスト ボックス 14"/>
          <p:cNvSpPr txBox="1"/>
          <p:nvPr/>
        </p:nvSpPr>
        <p:spPr>
          <a:xfrm>
            <a:off x="353515" y="970035"/>
            <a:ext cx="62646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サービスには、アカウントを作成してから利用するものがたくさんあります。アカウントを作る際に必要となるのが、パスワードの設定。覚えやすいようにと簡易なものを設定してしまいがちなパスワードですが、そうしたパスワードを設定しているといつ危険な事態におちいらないとも限らないのです。</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13606" y="3332079"/>
            <a:ext cx="6264696"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このようなパスワードを設定していると、他者からパスワードを推測され、アカウントの乗っ取り被害にあう可能性があります。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アカウントを乗っ取られると、自分になりすまされ、詐欺目的で友人や家族にメッセージを送られたり、いたずら目的で不適切な投稿をされたりと、自分はもちろん、周りの人にまで被害が及んでしまうことが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0" name="グループ化 39"/>
          <p:cNvGrpSpPr/>
          <p:nvPr/>
        </p:nvGrpSpPr>
        <p:grpSpPr>
          <a:xfrm>
            <a:off x="342631" y="2459960"/>
            <a:ext cx="6264696" cy="707038"/>
            <a:chOff x="313606" y="2065790"/>
            <a:chExt cx="6264696" cy="821564"/>
          </a:xfrm>
        </p:grpSpPr>
        <p:sp>
          <p:nvSpPr>
            <p:cNvPr id="17" name="テキスト ボックス 16"/>
            <p:cNvSpPr txBox="1"/>
            <p:nvPr/>
          </p:nvSpPr>
          <p:spPr>
            <a:xfrm>
              <a:off x="313606" y="2310273"/>
              <a:ext cx="62646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・名前や誕生日、電話番号など個人に関するもの</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　・連番や連続の英数字（</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1111</a:t>
              </a:r>
              <a:r>
                <a:rPr kumimoji="1" lang="ja-JP" altLang="en-US" sz="1050" dirty="0" err="1">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123456</a:t>
              </a:r>
              <a:r>
                <a:rPr kumimoji="1" lang="ja-JP" altLang="en-US" sz="1050" dirty="0" err="1">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err="1">
                  <a:latin typeface="メイリオ" panose="020B0604030504040204" pitchFamily="50" charset="-128"/>
                  <a:ea typeface="メイリオ" panose="020B0604030504040204" pitchFamily="50" charset="-128"/>
                  <a:cs typeface="メイリオ" panose="020B0604030504040204" pitchFamily="50" charset="-128"/>
                </a:rPr>
                <a:t>abcde</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文字以下の短いもの</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395640" y="2065790"/>
              <a:ext cx="2323913"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危険なパスワード</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2" name="テキスト ボックス 41"/>
          <p:cNvSpPr txBox="1"/>
          <p:nvPr/>
        </p:nvSpPr>
        <p:spPr>
          <a:xfrm>
            <a:off x="344658" y="4232325"/>
            <a:ext cx="6324702"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また、同じパスワードを複数のサービスで使いまわしていると、どこか一つのサービスで乗っ取ら　　　　　　　　　　　　　　　　れた場合、他のサービスで利用しているアカウントも乗っ取られてしまい、被害が大きくなってしま</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う可能性があります。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348402" y="4808388"/>
            <a:ext cx="5938982" cy="2169491"/>
            <a:chOff x="348402" y="5035834"/>
            <a:chExt cx="5938982" cy="2068573"/>
          </a:xfrm>
        </p:grpSpPr>
        <p:sp>
          <p:nvSpPr>
            <p:cNvPr id="48" name="テキスト ボックス 47"/>
            <p:cNvSpPr txBox="1"/>
            <p:nvPr/>
          </p:nvSpPr>
          <p:spPr>
            <a:xfrm>
              <a:off x="395640" y="5321639"/>
              <a:ext cx="5891744" cy="178276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のような被害を防ぐためには、他人にパスワードを教えないことはもちろん、複数のサービスで同一のパスワードを使いまわさないようにしたり、定期的にパスワードを変更したりすることが大切です。そのうえで、以下のようなルールに従って、他者から推測されにくいパスワードを設定する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・大小の文字、数字、記号を組み合わせる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文字以上にする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・名前や誕生日など推測されやすいものは避ける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こうしたことを学校全体で指導し、子どもたちにパスワードの適切な取り扱い方を身につけさせることが大切です。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348402" y="5035834"/>
              <a:ext cx="3174702" cy="264114"/>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パスワードの適切な取扱いを。</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テキスト ボックス 42"/>
          <p:cNvSpPr txBox="1"/>
          <p:nvPr/>
        </p:nvSpPr>
        <p:spPr>
          <a:xfrm>
            <a:off x="395640" y="1966350"/>
            <a:ext cx="6180446" cy="42804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ではいったい、どんなパスワードが危険なのでしょうか。具体的には以下のようなものがあげられます。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648932" y="344509"/>
            <a:ext cx="3258652"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パスワードの取り扱いについて</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16894</TotalTime>
  <Words>44</Words>
  <Application>Microsoft Office PowerPoint</Application>
  <PresentationFormat>A4 210 x 297 mm</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埼玉県</cp:lastModifiedBy>
  <cp:revision>1</cp:revision>
  <cp:lastPrinted>2015-12-15T08:10:10Z</cp:lastPrinted>
  <dcterms:created xsi:type="dcterms:W3CDTF">2015-03-26T01:59:15Z</dcterms:created>
  <dcterms:modified xsi:type="dcterms:W3CDTF">2017-06-21T05:25:08Z</dcterms:modified>
</cp:coreProperties>
</file>