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A4E6"/>
    <a:srgbClr val="F9A291"/>
    <a:srgbClr val="50218F"/>
    <a:srgbClr val="FFFFCC"/>
    <a:srgbClr val="EF1D3B"/>
    <a:srgbClr val="E7E4D5"/>
    <a:srgbClr val="4F2605"/>
    <a:srgbClr val="422004"/>
    <a:srgbClr val="F0E7FD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00" autoAdjust="0"/>
  </p:normalViewPr>
  <p:slideViewPr>
    <p:cSldViewPr>
      <p:cViewPr varScale="1">
        <p:scale>
          <a:sx n="48" d="100"/>
          <a:sy n="48" d="100"/>
        </p:scale>
        <p:origin x="-2406" y="-114"/>
      </p:cViewPr>
      <p:guideLst>
        <p:guide orient="horz" pos="307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203" cy="49736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406" y="0"/>
            <a:ext cx="2949202" cy="497365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872602AC-8C87-49AB-98CC-DF3087CB0E3D}" type="datetimeFigureOut">
              <a:rPr kumimoji="1" lang="ja-JP" altLang="en-US" smtClean="0"/>
              <a:t>2018/11/1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198" y="4720987"/>
            <a:ext cx="5444805" cy="4473099"/>
          </a:xfrm>
          <a:prstGeom prst="rect">
            <a:avLst/>
          </a:prstGeom>
        </p:spPr>
        <p:txBody>
          <a:bodyPr vert="horz" lIns="91586" tIns="45793" rIns="91586" bIns="4579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385"/>
            <a:ext cx="2949203" cy="497364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406" y="9440385"/>
            <a:ext cx="2949202" cy="497364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7695F75E-1759-4149-97E3-A94AA970CC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46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5F75E-1759-4149-97E3-A94AA970CCA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2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0702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263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679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99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77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759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237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88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37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38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168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C3B56-9147-42C1-86F7-8AF113B94D43}" type="datetimeFigureOut">
              <a:rPr kumimoji="1" lang="ja-JP" altLang="en-US" smtClean="0"/>
              <a:pPr/>
              <a:t>2018/11/1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BE0AC-4A74-444A-998A-B8A348DED7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57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/>
          <p:cNvSpPr txBox="1"/>
          <p:nvPr/>
        </p:nvSpPr>
        <p:spPr>
          <a:xfrm>
            <a:off x="395640" y="2628999"/>
            <a:ext cx="4574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家族で話し合って決めましょう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3515" y="1226875"/>
            <a:ext cx="626469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みなさんのご家庭には、インターネット利用に関するルールはありますか。「自由に使いたいから、ルールなんていらない」と考えている人もいるかもしれません。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でも、インターネットの利用には危険が伴う場合もあ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り、実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際にトラブルにまきこまれてしまうケースもあります。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そうした危険性を防ぎ、安全にインターネットを利用するためにも、家庭内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でル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ー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ルを決めることは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とても大切です。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3606" y="4574376"/>
            <a:ext cx="62646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保「最近部屋で遅くまでスマートフォンをいじってるでしょ。あれはやめてほしいな」</a:t>
            </a:r>
            <a:endParaRPr lang="en-US" altLang="ja-JP" sz="105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子「寝不足にもなるし、十時以降はさわらないようにするよ」</a:t>
            </a:r>
            <a:endParaRPr lang="en-US" altLang="ja-JP" sz="105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保「本当にできる？　友だちからメッセージが来たら、気になるでしょ」</a:t>
            </a:r>
            <a:endParaRPr lang="en-US" altLang="ja-JP" sz="1050" dirty="0" smtClean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子「じゃあ十時をすぎたら、スマートフ</a:t>
            </a:r>
            <a:r>
              <a:rPr lang="ja-JP" altLang="en-US" sz="105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ォンはリ</a:t>
            </a:r>
            <a:r>
              <a:rPr lang="ja-JP" altLang="en-US" sz="1050" dirty="0" smtClean="0">
                <a:latin typeface="HGPｺﾞｼｯｸE" panose="020B0900000000000000" pitchFamily="50" charset="-128"/>
                <a:ea typeface="HGPｺﾞｼｯｸE" panose="020B0900000000000000" pitchFamily="50" charset="-128"/>
                <a:cs typeface="メイリオ" panose="020B0604030504040204" pitchFamily="50" charset="-128"/>
              </a:rPr>
              <a:t>ビングに置くようにしようかな」</a:t>
            </a:r>
            <a:endParaRPr lang="en-US" altLang="ja-JP" sz="1050" dirty="0">
              <a:latin typeface="HGPｺﾞｼｯｸE" panose="020B0900000000000000" pitchFamily="50" charset="-128"/>
              <a:ea typeface="HGPｺﾞｼｯｸE" panose="020B09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395640" y="8051085"/>
            <a:ext cx="5891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家庭内でのルールは、みなさんが上手にインターネットを使っていくために必要なものです。家族としっかりと話し合って、自分に適したルールを作っていきましょう。</a:t>
            </a:r>
            <a:endParaRPr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95640" y="2991941"/>
            <a:ext cx="61804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インターネット利用に関するルールを決めるときに重要なことが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家族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意見を出し合って一緒に考えることです。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そのルールがなぜ必要なのか自分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でも考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えないと、積極的に守ろうとはなかなか思えません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。み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なさんがその必要性を理解し、自主的に守ろうと思えるルールを作ることが必要です。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まずは、保護者の方からインターネット利用に関して気をつけてほしいことを話してもらい、それをふまえてどんな使い方をしていきたいか考えましょう。そしてそれをもと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家族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で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意見を出し合って、お互いが納得するルールを作ることが大切です。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83022" y="9628716"/>
            <a:ext cx="46951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本資料は、埼玉県</a:t>
            </a:r>
            <a:r>
              <a:rPr kumimoji="1" lang="ja-JP" altLang="en-US" sz="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教育委員会の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委託により、</a:t>
            </a:r>
            <a:r>
              <a:rPr kumimoji="1" lang="en-US" altLang="ja-JP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PITCREW</a:t>
            </a:r>
            <a:r>
              <a:rPr kumimoji="1" lang="ja-JP" altLang="en-US" sz="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株式会社が作成したものです。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628800" y="344509"/>
            <a:ext cx="3258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インターネット利用についての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家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庭内ルール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04664" y="5869359"/>
            <a:ext cx="45741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定期的な見直しも必要</a:t>
            </a:r>
            <a:endParaRPr kumimoji="1" lang="ja-JP" altLang="en-US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04664" y="6321876"/>
            <a:ext cx="618044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インターネットを使っていると、今までは知らなかった使い方を発見したり、新しいサービスに興味を持ったりすることもでてくるかと思います。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そこで必要になってくるのが、定期的なルールの見直し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。三カ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月に一度など時期を決めて家族と話し合い、今の自分に適したルールに変更していきましょう。そうすることで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インターネット</a:t>
            </a:r>
            <a:r>
              <a:rPr lang="ja-JP" altLang="en-US" sz="105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を使いこなす力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を身につけていくことができるようになります。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6751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16913</TotalTime>
  <Words>36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市川宗典</dc:creator>
  <cp:lastModifiedBy>埼玉県</cp:lastModifiedBy>
  <cp:revision>1</cp:revision>
  <cp:lastPrinted>2018-10-30T08:02:46Z</cp:lastPrinted>
  <dcterms:created xsi:type="dcterms:W3CDTF">2015-03-26T01:59:15Z</dcterms:created>
  <dcterms:modified xsi:type="dcterms:W3CDTF">2018-11-01T01:01:09Z</dcterms:modified>
</cp:coreProperties>
</file>