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3" d="100"/>
          <a:sy n="73" d="100"/>
        </p:scale>
        <p:origin x="1404" y="6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2020/3/4</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2020/3/4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576736"/>
            <a:ext cx="5553640" cy="523220"/>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での友だち</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フォロワー</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の数や、「いいね」・コメントの数を気にしすぎる</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280592"/>
            <a:ext cx="6099821" cy="90024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にはさまざまな楽しみ方があります。趣味や気になることについての情報を集めたり、自分の日常生活の様子を投稿したり。他の利用者と気軽にコミュニケーションをとることができるのも</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の大きな魅力です。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しかし、楽しむために使っていたはずの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を、他人から認められたいという承認欲求を満たすためだけに使い、</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にふりまわされる生活を送ってしまう利用者もいます。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503298" y="8193360"/>
            <a:ext cx="5950037" cy="830997"/>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SNS</a:t>
            </a:r>
            <a:r>
              <a:rPr lang="ja-JP" altLang="en-US" sz="1200" b="1" dirty="0">
                <a:latin typeface="メイリオ" panose="020B0604030504040204" pitchFamily="50" charset="-128"/>
                <a:ea typeface="メイリオ" panose="020B0604030504040204" pitchFamily="50" charset="-128"/>
              </a:rPr>
              <a:t>はあくまでコミュニケーションツールです。</a:t>
            </a:r>
            <a:r>
              <a:rPr lang="en-US" altLang="ja-JP" sz="1200" b="1" dirty="0">
                <a:latin typeface="メイリオ" panose="020B0604030504040204" pitchFamily="50" charset="-128"/>
                <a:ea typeface="メイリオ" panose="020B0604030504040204" pitchFamily="50" charset="-128"/>
              </a:rPr>
              <a:t>SNS</a:t>
            </a:r>
            <a:r>
              <a:rPr lang="ja-JP" altLang="en-US" sz="1200" b="1" dirty="0">
                <a:latin typeface="メイリオ" panose="020B0604030504040204" pitchFamily="50" charset="-128"/>
                <a:ea typeface="メイリオ" panose="020B0604030504040204" pitchFamily="50" charset="-128"/>
              </a:rPr>
              <a:t>での友だちの数や、「いい</a:t>
            </a:r>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ね」・コメントの数は、決して他人から自分への評価ではありません。そうした数</a:t>
            </a:r>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にふりまわされずに、</a:t>
            </a:r>
            <a:r>
              <a:rPr lang="en-US" altLang="ja-JP" sz="1200" b="1" dirty="0">
                <a:latin typeface="メイリオ" panose="020B0604030504040204" pitchFamily="50" charset="-128"/>
                <a:ea typeface="メイリオ" panose="020B0604030504040204" pitchFamily="50" charset="-128"/>
              </a:rPr>
              <a:t>SNS</a:t>
            </a:r>
            <a:r>
              <a:rPr lang="ja-JP" altLang="en-US" sz="1200" b="1" dirty="0">
                <a:latin typeface="メイリオ" panose="020B0604030504040204" pitchFamily="50" charset="-128"/>
                <a:ea typeface="メイリオ" panose="020B0604030504040204" pitchFamily="50" charset="-128"/>
              </a:rPr>
              <a:t>の利用を考えていくことが大切です。</a:t>
            </a:r>
            <a:endParaRPr lang="en-US" altLang="ja-JP" sz="1200" b="1" dirty="0">
              <a:latin typeface="メイリオ" panose="020B0604030504040204" pitchFamily="50" charset="-128"/>
              <a:ea typeface="メイリオ" panose="020B0604030504040204" pitchFamily="50" charset="-128"/>
            </a:endParaRPr>
          </a:p>
          <a:p>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3152800"/>
            <a:ext cx="6180446" cy="267765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では、</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友だち</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フォロワー</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の数や、自分の投稿によせられた「いいね</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」やコメントの数が数値として表示されます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。こうした数を</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他人から自分への評価だと考えている利用者も</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そのため、</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での友だちの数が減ったことにショックを受けたり、自分の投稿によせられた「いいね」やコメントの数が気になって、常に</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をチェックするようになったり、もっとたくさんの「いいね」やコメントがもらえるような投稿をしないといけないとプレッシャーを感じたりして、</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を利用することが負担になってしまう</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ことがあるのです。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また、</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では、自分のものだけでなく、</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他の利用者の友だちの数や、「いいね」・コメントの数も見ることができる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自分と他の利用者のこれらの数を比較して、ショックを受けてしまう</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ケースもあります。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「フォロワー」とは</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で、特定の利用者の投稿を手軽にチェックできるよう設定し、その</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利用者の活動を追っている人物のこと。</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「いいね」とは</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の利用者が、気に入った投稿に対してボタンを押して共感を伝える機能。</a:t>
            </a: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承認欲求を満たしてくれる</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SNS</a:t>
            </a:r>
          </a:p>
        </p:txBody>
      </p:sp>
      <p:sp>
        <p:nvSpPr>
          <p:cNvPr id="8" name="テキスト ボックス 7"/>
          <p:cNvSpPr txBox="1"/>
          <p:nvPr/>
        </p:nvSpPr>
        <p:spPr>
          <a:xfrm>
            <a:off x="404664" y="6229399"/>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不適切な投稿をしてしまうケースも</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404664" y="6681916"/>
            <a:ext cx="6180446"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「いいね」やコメントをたくさんもらおうと、投稿内容がエスカレート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てしまうケースもあります。ありきたりな内容の投稿では、多くの人に見てもらうことが難しいため、肌を露出したものや、過激な行為をおこなっているものなど、不適切な内容の投稿をしてしまう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こうした投稿は他人に迷惑を掛けたり、法に触れたりすることもあります。また、過去の投稿などから個人情報を探られて、問題の投稿と一緒に拡散され、炎上する恐れがあります。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実際に、インターネット上には、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への不適切な投稿と、投稿者の個人情報が、多数残り続けています。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16987</TotalTime>
  <Words>608</Words>
  <PresentationFormat>A4 210 x 297 mm</PresentationFormat>
  <Paragraphs>23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2020-03-04T00:43:34Z</dcterms:modified>
</cp:coreProperties>
</file>