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48" d="100"/>
          <a:sy n="48" d="100"/>
        </p:scale>
        <p:origin x="-2406" y="-114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3205063"/>
            <a:ext cx="4574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情報の正しさを確認することが大事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676490"/>
            <a:ext cx="62646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インターネットは情報収集ツールとして、私たちの生活にすっかり定着しました。キーワードを入力して検索するだけで、自分がほしい情報を簡単に調べることができますし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間いつでも最新の情報を入手することができてとても便利で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しかし、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インターネット上の情報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は全て正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しいわけではありません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。デマや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まちがった情報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り、そうした情報が大きな問題を引き起こしてしまうこともあります。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7977336"/>
            <a:ext cx="61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インターネット上の情報をうのみにするのではなく、情報の正しさを自身で確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認す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る習慣をつけましょう。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3771686"/>
            <a:ext cx="61804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のデマや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まちがった情報が大きな問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題と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てとりあ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げられ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地震などの災害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があげられます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きな災害が起きた際、インターネット上には避難場所や救助要請など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の重要な情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流れる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一方、「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震のせいで近くの動物園からライオンが脱出！」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などといったデマも拡散され、被災地の人たちを混乱させました。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このようなデマを拡散させた人たちは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、「人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命に影響する重要な情報だから、早く広めないと」という善意の気持ちで拡散させたのだと思われます。しかし、その情報が正しいかどうか確認せずに拡散させたため、結果的に多くの人たちの不安をあおる結果となってしまいました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こうした事態を防ぐためには、日頃から以下のようなことを意識してインターネット上の情報をとりあつかうことが必要です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正しいかどうかわからない情報は、絶対に発信・拡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散し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・情報がのっているサイトや、情報の提供元が信頼でき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るか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どうか確認する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・インターネッ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トの情報だけで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なく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、書籍や新聞、テレ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ビ、ラジオなど複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数のメディアか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ら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を入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手する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教育委員会の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委託により、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4754" y="870030"/>
            <a:ext cx="442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インターネット上のまちがった情報について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16956</TotalTime>
  <Words>37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市川宗典</dc:creator>
  <cp:lastModifiedBy>埼玉県</cp:lastModifiedBy>
  <cp:revision>1</cp:revision>
  <cp:lastPrinted>2015-12-15T08:10:10Z</cp:lastPrinted>
  <dcterms:created xsi:type="dcterms:W3CDTF">2015-03-26T01:59:15Z</dcterms:created>
  <dcterms:modified xsi:type="dcterms:W3CDTF">2019-03-20T03:05:08Z</dcterms:modified>
</cp:coreProperties>
</file>