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72" d="100"/>
          <a:sy n="72" d="100"/>
        </p:scale>
        <p:origin x="1746" y="66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2353112" y="1712640"/>
            <a:ext cx="2151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危険なメールによる手口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063551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スマートフォンなどを使っていると、さまざまなメールが送られてきますが、中には個人情報をだましとることなどを目的とした危険なメールもあります。被害にあわないために、その手口と対処法をしっかりおさえておきましょう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8769424"/>
            <a:ext cx="6180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ウイルス対策ソフトやフィルタリングサービスの導入に加えて、自身でできる対処法を実践してください。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5776" y="632520"/>
            <a:ext cx="452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こんなメールは要注意！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09484-FB12-44B2-EF6E-882490CCC476}"/>
              </a:ext>
            </a:extLst>
          </p:cNvPr>
          <p:cNvSpPr txBox="1"/>
          <p:nvPr/>
        </p:nvSpPr>
        <p:spPr>
          <a:xfrm>
            <a:off x="373462" y="2072680"/>
            <a:ext cx="61969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危険なメールの手口としてよく見られるのが、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実在する企業等になりすまして不安をあおるようなメッセージを送り、偽サイトに誘導して個人情報を入力させる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というものです。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2DFAF2-944A-2076-5547-0A3EA94C42A8}"/>
              </a:ext>
            </a:extLst>
          </p:cNvPr>
          <p:cNvSpPr txBox="1"/>
          <p:nvPr/>
        </p:nvSpPr>
        <p:spPr>
          <a:xfrm>
            <a:off x="2346066" y="6393160"/>
            <a:ext cx="2165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被害を防ぐための対処法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43877CB-CA8A-9172-675F-432455528C06}"/>
              </a:ext>
            </a:extLst>
          </p:cNvPr>
          <p:cNvSpPr txBox="1"/>
          <p:nvPr/>
        </p:nvSpPr>
        <p:spPr>
          <a:xfrm>
            <a:off x="377770" y="6771784"/>
            <a:ext cx="6196996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危険なメールによる被害を防ぐためには、スマートフォンなどの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インターネット機器にウイルス対策ソフトやフィルタリングサービスを導入する必要があります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加えて、自身でも以下のような点に気をつけてください。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◆不審なメール、及びメールに添付されたファイルは開かずに削除する。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◆あやしいメールを受信した場合は、文面の一部をインターネットで検索して、被害報告がないか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確認する。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◆不安をあおるようなメッセージが送られてきても決してあわてず、まずはそのサービス等を利用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したことがあるか冷静に考え、利用した覚えがない場合はメールを削除する。利用した覚えがあ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っても、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リンクや添付ファイルは絶対に開かず、公式サイトに問い合わせて、本物かどうか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確認する。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F374F64-3D50-86C9-FFBC-D93767E2812E}"/>
              </a:ext>
            </a:extLst>
          </p:cNvPr>
          <p:cNvGrpSpPr/>
          <p:nvPr/>
        </p:nvGrpSpPr>
        <p:grpSpPr>
          <a:xfrm>
            <a:off x="372220" y="2576736"/>
            <a:ext cx="6196996" cy="2102301"/>
            <a:chOff x="372220" y="2634675"/>
            <a:chExt cx="6196996" cy="210230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2A22294-EABA-CF5D-9412-E4C2DC461D9A}"/>
                </a:ext>
              </a:extLst>
            </p:cNvPr>
            <p:cNvSpPr txBox="1"/>
            <p:nvPr/>
          </p:nvSpPr>
          <p:spPr>
            <a:xfrm>
              <a:off x="372220" y="2705651"/>
              <a:ext cx="6196996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差出人：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“ ◆◆◆◆ ”</a:t>
              </a:r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&lt;××××@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◆◆◆◆ </a:t>
              </a:r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.com&gt;</a:t>
              </a: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</a:t>
              </a: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件名：</a:t>
              </a:r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&lt;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緊急！ ◆◆◆◆ 重要なお知らせ</a:t>
              </a:r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&gt;</a:t>
              </a:r>
            </a:p>
            <a:p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こんにちは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アカウントで異常な動作が検出されたため、お客様の資産への損害を防ぐためにアカウントを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ロックします。ご不便をおかけして申し訳ございません。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できるだけ早くアカウントを復元するために、下のリンクをクリックして公式サイトに入り、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画面の指示に従ってください。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https://××××/ 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◆◆◆◆　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DB5599B2-7525-BCA5-75DD-736E8659F62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29000" y="-389325"/>
              <a:ext cx="0" cy="604800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250EFDB-1FB5-6BEC-167F-4441D8D0802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28664" y="1712976"/>
              <a:ext cx="0" cy="604800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2A1439-B7DB-B474-8A09-7E4E3B3BA292}"/>
              </a:ext>
            </a:extLst>
          </p:cNvPr>
          <p:cNvSpPr txBox="1"/>
          <p:nvPr/>
        </p:nvSpPr>
        <p:spPr>
          <a:xfrm>
            <a:off x="372220" y="4736976"/>
            <a:ext cx="6196996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「◆◆◆◆」の部分には、携帯電話事業者や宅配業者、ゲーム会社など、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実在する企業等に似せた名前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が使われています。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（注意）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この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リンクをクリックすると、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本物そっくりの偽サイトが開かれ、個人情報を入力するよう求められます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5B2A7BC-8370-6BFF-AFA8-80A5B83FD1BD}"/>
              </a:ext>
            </a:extLst>
          </p:cNvPr>
          <p:cNvSpPr txBox="1"/>
          <p:nvPr/>
        </p:nvSpPr>
        <p:spPr>
          <a:xfrm>
            <a:off x="374860" y="5672063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他にもよく見られる危険なメールの手口としては、流出した個人情報を使って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受信者の知り合いになりすまし、添付ファイルを開くよう誘導して、開いた機器をウイルス感染させる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といったものがあげられます。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17489</TotalTime>
  <Words>526</Words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2023-01-04T01:55:08Z</dcterms:modified>
</cp:coreProperties>
</file>