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2208" y="6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2023/1/13</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2023/1/13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069311" y="1784648"/>
            <a:ext cx="2719379"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飲酒・喫煙に関する投稿</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大きなイベント・行事の際には、</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などにもそういった楽しい時間の記録がたくさん投稿されます。しかし、中には不適切な投稿をしてしまう人もいます。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515671"/>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インターネット上の投稿はいろいろな人から見られる可能性があることを意識し、投稿する前に不適切なものではないか必ず確認するようにしましょう。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こんな投稿に注意しましょう</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158135"/>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友だち同士の集まりで、はめを外して飲酒や喫煙をし、その様子を撮影した写真や動画をインターネット上に投稿してしまうケースがあります。このような投稿をすると、</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学校に苦情の連絡が入ったり、過去の</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への投稿などから個人情報を探られて、問題の投稿と一緒にインターネット上に拡散されたりする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可能性があります。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5C2DFAF2-944A-2076-5547-0A3EA94C42A8}"/>
              </a:ext>
            </a:extLst>
          </p:cNvPr>
          <p:cNvSpPr txBox="1"/>
          <p:nvPr/>
        </p:nvSpPr>
        <p:spPr>
          <a:xfrm>
            <a:off x="1551164" y="4232920"/>
            <a:ext cx="3755673"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一般人の写り込みや、撮影禁止場所での撮影</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2768026E-4287-E9CB-7D70-4486CA2E28EA}"/>
              </a:ext>
            </a:extLst>
          </p:cNvPr>
          <p:cNvSpPr txBox="1"/>
          <p:nvPr/>
        </p:nvSpPr>
        <p:spPr>
          <a:xfrm>
            <a:off x="386909" y="3224808"/>
            <a:ext cx="5994419"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（注意）</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飲酒や喫煙をしていなくても、写真や動画に写り込んだお酒の容器やタバコの箱、</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灰皿などから、そうした行為を疑われてしまうこともあります。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a:extLst>
              <a:ext uri="{FF2B5EF4-FFF2-40B4-BE49-F238E27FC236}">
                <a16:creationId xmlns:a16="http://schemas.microsoft.com/office/drawing/2014/main" id="{4DB796FC-74FF-A530-B850-28432403A3AC}"/>
              </a:ext>
            </a:extLst>
          </p:cNvPr>
          <p:cNvSpPr txBox="1"/>
          <p:nvPr/>
        </p:nvSpPr>
        <p:spPr>
          <a:xfrm>
            <a:off x="391217" y="5889104"/>
            <a:ext cx="5994419" cy="792525"/>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ポイント</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・周囲に人がいる場所で撮影するときは、他者の写り込みに気をつけること</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・イベントに参加したり施設に入ったりする際は、撮影が禁止ではないか事前</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に確認すること（撮影すること自体は</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OK</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でも、その写真や動画をインターネ</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ット上に投稿するのはＮＧというイベント等もあります）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543877CB-CA8A-9172-675F-432455528C06}"/>
              </a:ext>
            </a:extLst>
          </p:cNvPr>
          <p:cNvSpPr txBox="1"/>
          <p:nvPr/>
        </p:nvSpPr>
        <p:spPr>
          <a:xfrm>
            <a:off x="377770" y="4736976"/>
            <a:ext cx="6196996" cy="738664"/>
          </a:xfrm>
          <a:prstGeom prst="rect">
            <a:avLst/>
          </a:prstGeom>
          <a:noFill/>
        </p:spPr>
        <p:txBody>
          <a:bodyPr wrap="square" rtlCol="0">
            <a:spAutoFit/>
          </a:bodyPr>
          <a:lstStyle/>
          <a:p>
            <a:r>
              <a:rPr lang="ja-JP" altLang="en-US" sz="1050">
                <a:latin typeface="メイリオ" panose="020B0604030504040204" pitchFamily="50" charset="-128"/>
                <a:ea typeface="メイリオ" panose="020B0604030504040204" pitchFamily="50" charset="-128"/>
                <a:cs typeface="メイリオ" panose="020B0604030504040204" pitchFamily="50" charset="-128"/>
              </a:rPr>
              <a:t>　イベントに参加したり、外に遊びに出かけたりする機会が増える連休中には、一般人が写り込んだ投稿や、撮影禁止場所で撮影された投稿もよく見かけるようになります。この</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ような投稿をすると、</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写り込みの対象の人物が目にしてトラブルになったり、投稿を見た第三者から非難のコメントが殺到したりする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17455</TotalTime>
  <Words>394</Words>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2023-01-13T00:58:57Z</dcterms:modified>
</cp:coreProperties>
</file>