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D3EB"/>
    <a:srgbClr val="CCCCFF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642" autoAdjust="0"/>
  </p:normalViewPr>
  <p:slideViewPr>
    <p:cSldViewPr showGuides="1">
      <p:cViewPr varScale="1">
        <p:scale>
          <a:sx n="87" d="100"/>
          <a:sy n="87" d="100"/>
        </p:scale>
        <p:origin x="2916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66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2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98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60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48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81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5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513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91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78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0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3A37-E132-42B5-8905-70828ED9EAC9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6770-D9B2-4956-8276-408B31EB3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8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</a:t>
            </a:r>
            <a:r>
              <a:rPr kumimoji="1" lang="ja-JP" altLang="en-US" dirty="0"/>
              <a:t>ｔ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92342" y="1103209"/>
            <a:ext cx="6201308" cy="1896556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66199" y="3175186"/>
            <a:ext cx="2141924" cy="6602350"/>
          </a:xfrm>
          <a:prstGeom prst="rect">
            <a:avLst/>
          </a:prstGeom>
          <a:solidFill>
            <a:schemeClr val="accent5">
              <a:lumMod val="60000"/>
              <a:lumOff val="40000"/>
              <a:alpha val="91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628111" y="3204532"/>
            <a:ext cx="3863689" cy="26125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2663936" y="5964102"/>
            <a:ext cx="3792038" cy="3656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cxnSpLocks/>
          </p:cNvCxnSpPr>
          <p:nvPr/>
        </p:nvCxnSpPr>
        <p:spPr>
          <a:xfrm>
            <a:off x="548680" y="1619726"/>
            <a:ext cx="5633389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cxnSpLocks/>
          </p:cNvCxnSpPr>
          <p:nvPr/>
        </p:nvCxnSpPr>
        <p:spPr>
          <a:xfrm>
            <a:off x="620688" y="2144688"/>
            <a:ext cx="5561381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cxnSpLocks/>
          </p:cNvCxnSpPr>
          <p:nvPr/>
        </p:nvCxnSpPr>
        <p:spPr>
          <a:xfrm>
            <a:off x="656692" y="2720752"/>
            <a:ext cx="5525377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47576" y="1309346"/>
            <a:ext cx="937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氏名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34208" y="229248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所属名</a:t>
            </a:r>
            <a:endParaRPr kumimoji="1" lang="ja-JP" altLang="en-US" sz="1400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2797693" y="3654216"/>
            <a:ext cx="3384376" cy="0"/>
          </a:xfrm>
          <a:prstGeom prst="line">
            <a:avLst/>
          </a:prstGeom>
          <a:ln w="19050">
            <a:solidFill>
              <a:schemeClr val="tx2"/>
            </a:solidFill>
            <a:headEnd type="oval" w="med" len="med"/>
            <a:tailEnd type="oval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2867767" y="6460974"/>
            <a:ext cx="3384376" cy="0"/>
          </a:xfrm>
          <a:prstGeom prst="line">
            <a:avLst/>
          </a:prstGeom>
          <a:ln w="19050">
            <a:solidFill>
              <a:schemeClr val="tx2"/>
            </a:solidFill>
            <a:headEnd type="oval" w="med" len="med"/>
            <a:tailEnd type="oval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732434" y="3306264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略歴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771887" y="6076365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自己ＰＲ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573292" y="3692770"/>
            <a:ext cx="1775588" cy="27682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556342" y="7545287"/>
            <a:ext cx="1766657" cy="19479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76672" y="3346439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n w="19050">
                  <a:noFill/>
                </a:ln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現在の担当業務</a:t>
            </a:r>
            <a:endParaRPr kumimoji="1" lang="ja-JP" altLang="en-US" sz="1400" b="1" dirty="0">
              <a:ln w="19050">
                <a:noFill/>
              </a:ln>
              <a:solidFill>
                <a:schemeClr val="bg1"/>
              </a:solidFill>
              <a:effectLst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34208" y="715786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n w="28575">
                  <a:noFill/>
                </a:ln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趣味・特技</a:t>
            </a:r>
          </a:p>
        </p:txBody>
      </p:sp>
      <p:pic>
        <p:nvPicPr>
          <p:cNvPr id="1027" name="Picture 3" descr="C:\Users\PulseDesign\AppData\Local\Microsoft\Windows\Temporary Internet Files\Content.IE5\EWXD9R0N\MC90043481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109" y="6054751"/>
            <a:ext cx="300688" cy="30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3B9295-3D12-F9D7-9168-822226473C25}"/>
              </a:ext>
            </a:extLst>
          </p:cNvPr>
          <p:cNvSpPr txBox="1"/>
          <p:nvPr/>
        </p:nvSpPr>
        <p:spPr>
          <a:xfrm>
            <a:off x="547576" y="1828107"/>
            <a:ext cx="937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自治体</a:t>
            </a:r>
          </a:p>
        </p:txBody>
      </p:sp>
      <p:sp>
        <p:nvSpPr>
          <p:cNvPr id="9" name="角丸四角形吹き出し 53">
            <a:extLst>
              <a:ext uri="{FF2B5EF4-FFF2-40B4-BE49-F238E27FC236}">
                <a16:creationId xmlns:a16="http://schemas.microsoft.com/office/drawing/2014/main" id="{FFE17B09-63E5-86EC-5FE7-EC6173B745DE}"/>
              </a:ext>
            </a:extLst>
          </p:cNvPr>
          <p:cNvSpPr/>
          <p:nvPr/>
        </p:nvSpPr>
        <p:spPr>
          <a:xfrm>
            <a:off x="3080479" y="5373241"/>
            <a:ext cx="3454303" cy="464919"/>
          </a:xfrm>
          <a:prstGeom prst="wedgeRoundRectCallout">
            <a:avLst>
              <a:gd name="adj1" fmla="val -27733"/>
              <a:gd name="adj2" fmla="val -7117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/>
              <a:t>例</a:t>
            </a:r>
            <a:r>
              <a:rPr kumimoji="1" lang="en-US" altLang="ja-JP" sz="1100" dirty="0"/>
              <a:t>1</a:t>
            </a:r>
            <a:r>
              <a:rPr kumimoji="1" lang="ja-JP" altLang="en-US" sz="1100" dirty="0"/>
              <a:t>）学生時代はサークルとアルバイトに打ち込んだ</a:t>
            </a:r>
            <a:endParaRPr kumimoji="1" lang="en-US" altLang="ja-JP" sz="1100" dirty="0"/>
          </a:p>
          <a:p>
            <a:r>
              <a:rPr kumimoji="1" lang="ja-JP" altLang="en-US" sz="1100" dirty="0"/>
              <a:t>例</a:t>
            </a:r>
            <a:r>
              <a:rPr kumimoji="1" lang="en-US" altLang="ja-JP" sz="1100" dirty="0"/>
              <a:t>2</a:t>
            </a:r>
            <a:r>
              <a:rPr kumimoji="1" lang="ja-JP" altLang="en-US" sz="1100" dirty="0"/>
              <a:t>）看護師として</a:t>
            </a:r>
            <a:r>
              <a:rPr kumimoji="1" lang="en-US" altLang="ja-JP" sz="1100" dirty="0"/>
              <a:t>3</a:t>
            </a:r>
            <a:r>
              <a:rPr kumimoji="1" lang="ja-JP" altLang="en-US" sz="1100" dirty="0"/>
              <a:t>年間外科病棟で勤務した</a:t>
            </a:r>
          </a:p>
        </p:txBody>
      </p:sp>
      <p:sp>
        <p:nvSpPr>
          <p:cNvPr id="13" name="角丸四角形吹き出し 53">
            <a:extLst>
              <a:ext uri="{FF2B5EF4-FFF2-40B4-BE49-F238E27FC236}">
                <a16:creationId xmlns:a16="http://schemas.microsoft.com/office/drawing/2014/main" id="{CB2D8AAB-263A-7189-2819-AFE00CC51E18}"/>
              </a:ext>
            </a:extLst>
          </p:cNvPr>
          <p:cNvSpPr/>
          <p:nvPr/>
        </p:nvSpPr>
        <p:spPr>
          <a:xfrm>
            <a:off x="3202684" y="9156147"/>
            <a:ext cx="3454303" cy="464919"/>
          </a:xfrm>
          <a:prstGeom prst="wedgeRoundRectCallout">
            <a:avLst>
              <a:gd name="adj1" fmla="val -27733"/>
              <a:gd name="adj2" fmla="val -7117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1100" kern="1200" dirty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好きな事、得意な事、苦手な事、今後やってみたい事、知ってほしい自分</a:t>
            </a:r>
            <a:r>
              <a:rPr lang="ja-JP" altLang="en-US" sz="1100" kern="1200" dirty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など、アピールしてください</a:t>
            </a:r>
            <a:endParaRPr kumimoji="1" lang="en-US" altLang="ja-JP" sz="800" dirty="0">
              <a:latin typeface="+mj-ea"/>
              <a:ea typeface="+mj-ea"/>
            </a:endParaRPr>
          </a:p>
        </p:txBody>
      </p:sp>
      <p:sp>
        <p:nvSpPr>
          <p:cNvPr id="25" name="角丸四角形吹き出し 53">
            <a:extLst>
              <a:ext uri="{FF2B5EF4-FFF2-40B4-BE49-F238E27FC236}">
                <a16:creationId xmlns:a16="http://schemas.microsoft.com/office/drawing/2014/main" id="{39BEAC3E-4546-57F2-89DA-4507361AA833}"/>
              </a:ext>
            </a:extLst>
          </p:cNvPr>
          <p:cNvSpPr/>
          <p:nvPr/>
        </p:nvSpPr>
        <p:spPr>
          <a:xfrm>
            <a:off x="484899" y="6460974"/>
            <a:ext cx="1952374" cy="557065"/>
          </a:xfrm>
          <a:prstGeom prst="wedgeRoundRectCallout">
            <a:avLst>
              <a:gd name="adj1" fmla="val -27733"/>
              <a:gd name="adj2" fmla="val -7117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105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事業名・根拠となる法律・住民にも分かるように内容を記載してください</a:t>
            </a:r>
            <a:endParaRPr kumimoji="1" lang="en-US" altLang="ja-JP" sz="300" dirty="0">
              <a:latin typeface="+mj-ea"/>
              <a:ea typeface="+mj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6E8056A-228A-E135-9FA2-D4ED03329E36}"/>
              </a:ext>
            </a:extLst>
          </p:cNvPr>
          <p:cNvSpPr/>
          <p:nvPr/>
        </p:nvSpPr>
        <p:spPr>
          <a:xfrm>
            <a:off x="174479" y="335783"/>
            <a:ext cx="6540355" cy="648072"/>
          </a:xfrm>
          <a:prstGeom prst="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自己紹介シート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A5E216C-D855-444E-FF7B-333207CEB92C}"/>
              </a:ext>
            </a:extLst>
          </p:cNvPr>
          <p:cNvSpPr txBox="1"/>
          <p:nvPr/>
        </p:nvSpPr>
        <p:spPr>
          <a:xfrm>
            <a:off x="2206377" y="35933"/>
            <a:ext cx="456700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ja-JP" sz="1200" kern="100" dirty="0">
                <a:effectLst/>
                <a:latin typeface="+mn-ea"/>
                <a:cs typeface="Times New Roman" panose="02020603050405020304" pitchFamily="18" charset="0"/>
              </a:rPr>
              <a:t>令和</a:t>
            </a:r>
            <a:r>
              <a:rPr lang="en-US" altLang="ja-JP" sz="1200" kern="100" dirty="0">
                <a:effectLst/>
                <a:latin typeface="+mn-ea"/>
                <a:cs typeface="Times New Roman" panose="02020603050405020304" pitchFamily="18" charset="0"/>
              </a:rPr>
              <a:t>7</a:t>
            </a:r>
            <a:r>
              <a:rPr lang="ja-JP" altLang="ja-JP" sz="1200" kern="100" dirty="0">
                <a:effectLst/>
                <a:latin typeface="+mn-ea"/>
                <a:cs typeface="Times New Roman" panose="02020603050405020304" pitchFamily="18" charset="0"/>
              </a:rPr>
              <a:t>年度　保健師ステップアップ研修（ベーシック編）事前課題</a:t>
            </a:r>
          </a:p>
        </p:txBody>
      </p:sp>
      <p:pic>
        <p:nvPicPr>
          <p:cNvPr id="1026" name="Picture 2" descr="ネモフィラのイラスト（花） | かわいいフリー素材集 いらすとや">
            <a:extLst>
              <a:ext uri="{FF2B5EF4-FFF2-40B4-BE49-F238E27FC236}">
                <a16:creationId xmlns:a16="http://schemas.microsoft.com/office/drawing/2014/main" id="{BC431C00-388A-7900-2B8E-BF62729E4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286" y="91841"/>
            <a:ext cx="883990" cy="100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4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>2011-02-25T04:04:00+00:00</IntlLangReviewDate>
    <PrimaryImageGen xmlns="1119c2e5-8fb9-4d5f-baf1-202c530f2c34">true</PrimaryImageGen>
    <TPInstallLocation xmlns="1119c2e5-8fb9-4d5f-baf1-202c530f2c34" xsi:nil="true"/>
    <IntlLangReview xmlns="1119c2e5-8fb9-4d5f-baf1-202c530f2c34" xsi:nil="true"/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IntlLangReviewer xmlns="1119c2e5-8fb9-4d5f-baf1-202c530f2c34" xsi:nil="true"/>
    <OpenTemplate xmlns="1119c2e5-8fb9-4d5f-baf1-202c530f2c34">true</OpenTemplate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>2011-02-25T04:04:00+00:00</LastModifiedDateTime>
    <LastPublishResultLookup xmlns="1119c2e5-8fb9-4d5f-baf1-202c530f2c34" xsi:nil="true"/>
    <LegacyData xmlns="1119c2e5-8fb9-4d5f-baf1-202c530f2c34" xsi:nil="true"/>
    <TPLaunchHelpLink xmlns="1119c2e5-8fb9-4d5f-baf1-202c530f2c34" xsi:nil="true"/>
    <Milestone xmlns="1119c2e5-8fb9-4d5f-baf1-202c530f2c34" xsi:nil="true"/>
    <BusinessGroup xmlns="1119c2e5-8fb9-4d5f-baf1-202c530f2c34" xsi:nil="true"/>
    <Providers xmlns="1119c2e5-8fb9-4d5f-baf1-202c530f2c34" xsi:nil="true"/>
    <SourceTitle xmlns="1119c2e5-8fb9-4d5f-baf1-202c530f2c34" xsi:nil="true"/>
    <HandoffToMSDN xmlns="1119c2e5-8fb9-4d5f-baf1-202c530f2c34">2011-02-25T04:04:00+00:00</HandoffToMSDN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SubmitterId xmlns="1119c2e5-8fb9-4d5f-baf1-202c530f2c34" xsi:nil="true"/>
    <TemplateStatus xmlns="1119c2e5-8fb9-4d5f-baf1-202c530f2c34">Complete</TemplateStatus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>false</BlockPublish>
    <BugNumber xmlns="1119c2e5-8fb9-4d5f-baf1-202c530f2c34" xsi:nil="true"/>
    <TPLaunchHelpLinkType xmlns="1119c2e5-8fb9-4d5f-baf1-202c530f2c34">Template</TPLaunchHelpLinkType>
    <PublishStatusLookup xmlns="1119c2e5-8fb9-4d5f-baf1-202c530f2c34">
      <Value>406083</Value>
      <Value>450823</Value>
    </PublishStatusLookup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FAREAST\kaorisat</DisplayName>
        <AccountId>71</AccountId>
        <AccountType/>
      </UserInfo>
    </APAuthor>
    <ClipArtFilename xmlns="1119c2e5-8fb9-4d5f-baf1-202c530f2c34" xsi:nil="true"/>
    <IntlLocPriority xmlns="1119c2e5-8fb9-4d5f-baf1-202c530f2c34" xsi:nil="true"/>
    <ApprovalStatus xmlns="1119c2e5-8fb9-4d5f-baf1-202c530f2c34">ApprovedManual</ApprovalStatus>
    <TPNamespace xmlns="1119c2e5-8fb9-4d5f-baf1-202c530f2c34" xsi:nil="true"/>
    <TemplateTemplateType xmlns="1119c2e5-8fb9-4d5f-baf1-202c530f2c34">PowerPoint Design Template</TemplateTemplateType>
    <UANotes xmlns="1119c2e5-8fb9-4d5f-baf1-202c530f2c34" xsi:nil="true"/>
    <ThumbnailAssetId xmlns="1119c2e5-8fb9-4d5f-baf1-202c530f2c34" xsi:nil="true"/>
    <AssetId xmlns="1119c2e5-8fb9-4d5f-baf1-202c530f2c34">TP102560021</AssetId>
    <AssetType xmlns="1119c2e5-8fb9-4d5f-baf1-202c530f2c34">TP</AssetType>
    <TPClientViewer xmlns="1119c2e5-8fb9-4d5f-baf1-202c530f2c34" xsi:nil="true"/>
    <TPFriendlyName xmlns="1119c2e5-8fb9-4d5f-baf1-202c530f2c34" xsi:nil="true"/>
    <PlannedPubDate xmlns="1119c2e5-8fb9-4d5f-baf1-202c530f2c34">2011-02-25T04:04:00+00:00</PlannedPubDate>
    <PolicheckWords xmlns="1119c2e5-8fb9-4d5f-baf1-202c530f2c34" xsi:nil="true"/>
    <TPCommandLine xmlns="1119c2e5-8fb9-4d5f-baf1-202c530f2c34" xsi:nil="true"/>
    <CrawlForDependencies xmlns="1119c2e5-8fb9-4d5f-baf1-202c530f2c34">false</CrawlForDependencies>
    <MarketSpecific xmlns="1119c2e5-8fb9-4d5f-baf1-202c530f2c34">false</MarketSpecific>
    <LastHandOff xmlns="1119c2e5-8fb9-4d5f-baf1-202c530f2c34" xsi:nil="true"/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2100-01-01T08:00:00+00:00</AssetExpire>
    <AssetStart xmlns="1119c2e5-8fb9-4d5f-baf1-202c530f2c34">2010-02-25T05:00:00+00:00</AssetStart>
    <TPExecutable xmlns="1119c2e5-8fb9-4d5f-baf1-202c530f2c34" xsi:nil="true"/>
    <FriendlyTitle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false</IsSearchable>
    <CSXSubmissionMarket xmlns="1119c2e5-8fb9-4d5f-baf1-202c530f2c34" xsi:nil="true"/>
    <Downloads xmlns="1119c2e5-8fb9-4d5f-baf1-202c530f2c34">0</Downloads>
    <EditorialStatus xmlns="1119c2e5-8fb9-4d5f-baf1-202c530f2c34">Complete</EditorialStatus>
    <ArtSampleDocs xmlns="1119c2e5-8fb9-4d5f-baf1-202c530f2c34" xsi:nil="true"/>
    <TrustLevel xmlns="1119c2e5-8fb9-4d5f-baf1-202c530f2c34">1 Microsoft Managed Content</TrustLevel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>false</LocManualTestRequired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132664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E9A0A9-F322-4F8E-9EB9-D98110C580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FE25A6-4AFD-4E49-80AD-4C53AF150A12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1119c2e5-8fb9-4d5f-baf1-202c530f2c34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F65B7B9-A27B-4A05-8E53-288EC65D0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自己紹介シート（社会人用）</Template>
  <TotalTime>52</TotalTime>
  <Words>96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愛（保健医療政策課）</dc:creator>
  <cp:lastModifiedBy>伊藤 愛（保健医療政策課）</cp:lastModifiedBy>
  <cp:revision>4</cp:revision>
  <dcterms:created xsi:type="dcterms:W3CDTF">2025-04-11T04:38:58Z</dcterms:created>
  <dcterms:modified xsi:type="dcterms:W3CDTF">2025-04-25T07:11:31Z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