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740" r:id="rId1"/>
    <p:sldMasterId id="2147484396" r:id="rId2"/>
  </p:sldMasterIdLst>
  <p:notesMasterIdLst>
    <p:notesMasterId r:id="rId7"/>
  </p:notesMasterIdLst>
  <p:handoutMasterIdLst>
    <p:handoutMasterId r:id="rId8"/>
  </p:handoutMasterIdLst>
  <p:sldIdLst>
    <p:sldId id="257" r:id="rId3"/>
    <p:sldId id="1914" r:id="rId4"/>
    <p:sldId id="1916" r:id="rId5"/>
    <p:sldId id="1915" r:id="rId6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15FF02F9-7CE8-4AC2-9CFB-EBCF461C4787}">
          <p14:sldIdLst>
            <p14:sldId id="257"/>
            <p14:sldId id="1914"/>
            <p14:sldId id="1916"/>
            <p14:sldId id="191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FAFF"/>
    <a:srgbClr val="FFCDFF"/>
    <a:srgbClr val="FE94FE"/>
    <a:srgbClr val="FEF194"/>
    <a:srgbClr val="FBCFAB"/>
    <a:srgbClr val="F9B277"/>
    <a:srgbClr val="FF9966"/>
    <a:srgbClr val="FF3300"/>
    <a:srgbClr val="FFB061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18" autoAdjust="0"/>
    <p:restoredTop sz="69974" autoAdjust="0"/>
  </p:normalViewPr>
  <p:slideViewPr>
    <p:cSldViewPr>
      <p:cViewPr varScale="1">
        <p:scale>
          <a:sx n="81" d="100"/>
          <a:sy n="81" d="100"/>
        </p:scale>
        <p:origin x="2430" y="84"/>
      </p:cViewPr>
      <p:guideLst>
        <p:guide orient="horz" pos="2160"/>
        <p:guide pos="31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6976"/>
    </p:cViewPr>
  </p:sorterViewPr>
  <p:notesViewPr>
    <p:cSldViewPr>
      <p:cViewPr varScale="1">
        <p:scale>
          <a:sx n="30" d="100"/>
          <a:sy n="30" d="100"/>
        </p:scale>
        <p:origin x="1662" y="78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79868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9787" cy="496967"/>
          </a:xfrm>
          <a:prstGeom prst="rect">
            <a:avLst/>
          </a:prstGeom>
        </p:spPr>
        <p:txBody>
          <a:bodyPr vert="horz" lIns="95670" tIns="47835" rIns="95670" bIns="4783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1"/>
            <a:ext cx="2949787" cy="496967"/>
          </a:xfrm>
          <a:prstGeom prst="rect">
            <a:avLst/>
          </a:prstGeom>
        </p:spPr>
        <p:txBody>
          <a:bodyPr vert="horz" lIns="95670" tIns="47835" rIns="95670" bIns="47835" rtlCol="0"/>
          <a:lstStyle>
            <a:lvl1pPr algn="r">
              <a:defRPr sz="1300"/>
            </a:lvl1pPr>
          </a:lstStyle>
          <a:p>
            <a:fld id="{30B5B6DB-E5ED-43A6-A7A1-5659AE97A17A}" type="datetimeFigureOut">
              <a:rPr kumimoji="1" lang="ja-JP" altLang="en-US" smtClean="0"/>
              <a:pPr/>
              <a:t>2024/11/29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848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70" tIns="47835" rIns="95670" bIns="4783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8"/>
            <a:ext cx="5445760" cy="4472702"/>
          </a:xfrm>
          <a:prstGeom prst="rect">
            <a:avLst/>
          </a:prstGeom>
        </p:spPr>
        <p:txBody>
          <a:bodyPr vert="horz" lIns="95670" tIns="47835" rIns="95670" bIns="4783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648"/>
            <a:ext cx="2949787" cy="496967"/>
          </a:xfrm>
          <a:prstGeom prst="rect">
            <a:avLst/>
          </a:prstGeom>
        </p:spPr>
        <p:txBody>
          <a:bodyPr vert="horz" lIns="95670" tIns="47835" rIns="95670" bIns="4783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8"/>
            <a:ext cx="2949787" cy="496967"/>
          </a:xfrm>
          <a:prstGeom prst="rect">
            <a:avLst/>
          </a:prstGeom>
        </p:spPr>
        <p:txBody>
          <a:bodyPr vert="horz" lIns="95670" tIns="47835" rIns="95670" bIns="47835" rtlCol="0" anchor="b"/>
          <a:lstStyle>
            <a:lvl1pPr algn="r">
              <a:defRPr sz="1300"/>
            </a:lvl1pPr>
          </a:lstStyle>
          <a:p>
            <a:fld id="{6DBD21F5-9C51-43D2-8E34-71EB923BF42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2109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スライド イメージ プレースホルダー 1">
            <a:extLst>
              <a:ext uri="{FF2B5EF4-FFF2-40B4-BE49-F238E27FC236}">
                <a16:creationId xmlns:a16="http://schemas.microsoft.com/office/drawing/2014/main" id="{5ED7175A-FCBC-4A8A-86A7-654558A8E2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ノート プレースホルダー 2">
            <a:extLst>
              <a:ext uri="{FF2B5EF4-FFF2-40B4-BE49-F238E27FC236}">
                <a16:creationId xmlns:a16="http://schemas.microsoft.com/office/drawing/2014/main" id="{331DAB17-D15B-4697-B799-E1290F2ABE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ja-JP" dirty="0"/>
          </a:p>
        </p:txBody>
      </p:sp>
      <p:sp>
        <p:nvSpPr>
          <p:cNvPr id="10244" name="スライド番号プレースホルダー 3">
            <a:extLst>
              <a:ext uri="{FF2B5EF4-FFF2-40B4-BE49-F238E27FC236}">
                <a16:creationId xmlns:a16="http://schemas.microsoft.com/office/drawing/2014/main" id="{4B46932E-8319-46ED-A524-15E4776450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34926" indent="-282542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31754" indent="-22539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585724" indent="-22539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38107" indent="-22539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495254" indent="-22539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52399" indent="-22539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09544" indent="-22539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66691" indent="-22539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452B4FEA-BE64-4F0C-A156-1295933B4C09}" type="slidenum">
              <a:rPr lang="ja-JP" altLang="en-US" smtClean="0"/>
              <a:pPr/>
              <a:t>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00829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スライド イメージ プレースホルダー 1">
            <a:extLst>
              <a:ext uri="{FF2B5EF4-FFF2-40B4-BE49-F238E27FC236}">
                <a16:creationId xmlns:a16="http://schemas.microsoft.com/office/drawing/2014/main" id="{FFBCF7E6-D830-435C-9B55-1B488DA10F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1038" y="361950"/>
            <a:ext cx="5356225" cy="37084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ノート プレースホルダー 2">
            <a:extLst>
              <a:ext uri="{FF2B5EF4-FFF2-40B4-BE49-F238E27FC236}">
                <a16:creationId xmlns:a16="http://schemas.microsoft.com/office/drawing/2014/main" id="{4E5B6CF5-6331-42D1-9C27-6E608A2B60E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80720" y="4288856"/>
            <a:ext cx="5445760" cy="521709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ja-JP" dirty="0"/>
          </a:p>
        </p:txBody>
      </p:sp>
      <p:sp>
        <p:nvSpPr>
          <p:cNvPr id="11268" name="スライド番号プレースホルダー 3">
            <a:extLst>
              <a:ext uri="{FF2B5EF4-FFF2-40B4-BE49-F238E27FC236}">
                <a16:creationId xmlns:a16="http://schemas.microsoft.com/office/drawing/2014/main" id="{BF221481-0280-4C59-8E66-2D049936EA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862" indent="-285716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2864" indent="-22857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010" indent="-22857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155" indent="-22857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301" indent="-22857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447" indent="-22857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8592" indent="-22857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5738" indent="-22857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1E3A8B02-1A37-41D0-B8BE-C5B79444ACF3}" type="slidenum">
              <a:rPr lang="ja-JP" altLang="en-US" smtClean="0"/>
              <a:pPr>
                <a:spcBef>
                  <a:spcPct val="0"/>
                </a:spcBef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44244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スライド イメージ プレースホルダー 1">
            <a:extLst>
              <a:ext uri="{FF2B5EF4-FFF2-40B4-BE49-F238E27FC236}">
                <a16:creationId xmlns:a16="http://schemas.microsoft.com/office/drawing/2014/main" id="{FFBCF7E6-D830-435C-9B55-1B488DA10F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1038" y="361950"/>
            <a:ext cx="5356225" cy="37084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ノート プレースホルダー 2">
            <a:extLst>
              <a:ext uri="{FF2B5EF4-FFF2-40B4-BE49-F238E27FC236}">
                <a16:creationId xmlns:a16="http://schemas.microsoft.com/office/drawing/2014/main" id="{4E5B6CF5-6331-42D1-9C27-6E608A2B60E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80720" y="4288856"/>
            <a:ext cx="5445760" cy="521709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ja-JP" dirty="0"/>
          </a:p>
        </p:txBody>
      </p:sp>
      <p:sp>
        <p:nvSpPr>
          <p:cNvPr id="11268" name="スライド番号プレースホルダー 3">
            <a:extLst>
              <a:ext uri="{FF2B5EF4-FFF2-40B4-BE49-F238E27FC236}">
                <a16:creationId xmlns:a16="http://schemas.microsoft.com/office/drawing/2014/main" id="{BF221481-0280-4C59-8E66-2D049936EA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862" indent="-285716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2864" indent="-22857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010" indent="-22857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155" indent="-22857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301" indent="-22857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447" indent="-22857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8592" indent="-22857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5738" indent="-22857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1E3A8B02-1A37-41D0-B8BE-C5B79444ACF3}" type="slidenum">
              <a:rPr lang="ja-JP" altLang="en-US" smtClean="0"/>
              <a:pPr>
                <a:spcBef>
                  <a:spcPct val="0"/>
                </a:spcBef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417821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BD21F5-9C51-43D2-8E34-71EB923BF425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1274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87" y="213119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6056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Ⓒ 2020 Saitama Prefecture. All Rights Reserved.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341B-C055-4E9F-AA45-0E5459FA9D7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454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Ⓒ 2020 Saitama Prefecture. All Rights Reserved.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341B-C055-4E9F-AA45-0E5459FA9D7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406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702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54" y="274702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Ⓒ 2020 Saitama Prefecture. All Rights Reserved.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341B-C055-4E9F-AA45-0E5459FA9D7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834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59"/>
          <p:cNvSpPr>
            <a:spLocks noChangeShapeType="1"/>
          </p:cNvSpPr>
          <p:nvPr userDrawn="1"/>
        </p:nvSpPr>
        <p:spPr bwMode="auto">
          <a:xfrm flipV="1">
            <a:off x="2714625" y="3095625"/>
            <a:ext cx="6769100" cy="0"/>
          </a:xfrm>
          <a:prstGeom prst="line">
            <a:avLst/>
          </a:prstGeom>
          <a:noFill/>
          <a:ln w="25400">
            <a:solidFill>
              <a:srgbClr val="E6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4" name="Line 60"/>
          <p:cNvSpPr>
            <a:spLocks noChangeShapeType="1"/>
          </p:cNvSpPr>
          <p:nvPr userDrawn="1"/>
        </p:nvSpPr>
        <p:spPr bwMode="auto">
          <a:xfrm flipV="1">
            <a:off x="2721159" y="3694113"/>
            <a:ext cx="6767513" cy="0"/>
          </a:xfrm>
          <a:prstGeom prst="line">
            <a:avLst/>
          </a:prstGeom>
          <a:noFill/>
          <a:ln w="12700">
            <a:solidFill>
              <a:srgbClr val="5A5A5A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6" name="Line 211"/>
          <p:cNvSpPr>
            <a:spLocks noChangeShapeType="1"/>
          </p:cNvSpPr>
          <p:nvPr userDrawn="1"/>
        </p:nvSpPr>
        <p:spPr bwMode="auto">
          <a:xfrm>
            <a:off x="4127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7" name="Line 212"/>
          <p:cNvSpPr>
            <a:spLocks noChangeShapeType="1"/>
          </p:cNvSpPr>
          <p:nvPr userDrawn="1"/>
        </p:nvSpPr>
        <p:spPr bwMode="auto">
          <a:xfrm>
            <a:off x="257492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8" name="Line 213"/>
          <p:cNvSpPr>
            <a:spLocks noChangeShapeType="1"/>
          </p:cNvSpPr>
          <p:nvPr userDrawn="1"/>
        </p:nvSpPr>
        <p:spPr bwMode="auto">
          <a:xfrm>
            <a:off x="271780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9" name="Line 214"/>
          <p:cNvSpPr>
            <a:spLocks noChangeShapeType="1"/>
          </p:cNvSpPr>
          <p:nvPr userDrawn="1"/>
        </p:nvSpPr>
        <p:spPr bwMode="auto">
          <a:xfrm>
            <a:off x="487997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0" name="Line 215"/>
          <p:cNvSpPr>
            <a:spLocks noChangeShapeType="1"/>
          </p:cNvSpPr>
          <p:nvPr userDrawn="1"/>
        </p:nvSpPr>
        <p:spPr bwMode="auto">
          <a:xfrm>
            <a:off x="5022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1" name="Line 216"/>
          <p:cNvSpPr>
            <a:spLocks noChangeShapeType="1"/>
          </p:cNvSpPr>
          <p:nvPr userDrawn="1"/>
        </p:nvSpPr>
        <p:spPr bwMode="auto">
          <a:xfrm>
            <a:off x="7181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2" name="Line 217"/>
          <p:cNvSpPr>
            <a:spLocks noChangeShapeType="1"/>
          </p:cNvSpPr>
          <p:nvPr userDrawn="1"/>
        </p:nvSpPr>
        <p:spPr bwMode="auto">
          <a:xfrm>
            <a:off x="732790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3" name="Line 218"/>
          <p:cNvSpPr>
            <a:spLocks noChangeShapeType="1"/>
          </p:cNvSpPr>
          <p:nvPr userDrawn="1"/>
        </p:nvSpPr>
        <p:spPr bwMode="auto">
          <a:xfrm>
            <a:off x="948531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4" name="Line 219"/>
          <p:cNvSpPr>
            <a:spLocks noChangeShapeType="1"/>
          </p:cNvSpPr>
          <p:nvPr userDrawn="1"/>
        </p:nvSpPr>
        <p:spPr bwMode="auto">
          <a:xfrm>
            <a:off x="-298321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5" name="Line 220"/>
          <p:cNvSpPr>
            <a:spLocks noChangeShapeType="1"/>
          </p:cNvSpPr>
          <p:nvPr userDrawn="1"/>
        </p:nvSpPr>
        <p:spPr bwMode="auto">
          <a:xfrm>
            <a:off x="-298321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6" name="Line 221"/>
          <p:cNvSpPr>
            <a:spLocks noChangeShapeType="1"/>
          </p:cNvSpPr>
          <p:nvPr userDrawn="1"/>
        </p:nvSpPr>
        <p:spPr bwMode="auto">
          <a:xfrm>
            <a:off x="-298321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7" name="Line 222"/>
          <p:cNvSpPr>
            <a:spLocks noChangeShapeType="1"/>
          </p:cNvSpPr>
          <p:nvPr userDrawn="1"/>
        </p:nvSpPr>
        <p:spPr bwMode="auto">
          <a:xfrm>
            <a:off x="-298321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8" name="Line 223"/>
          <p:cNvSpPr>
            <a:spLocks noChangeShapeType="1"/>
          </p:cNvSpPr>
          <p:nvPr userDrawn="1"/>
        </p:nvSpPr>
        <p:spPr bwMode="auto">
          <a:xfrm>
            <a:off x="-298321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9" name="Line 224"/>
          <p:cNvSpPr>
            <a:spLocks noChangeShapeType="1"/>
          </p:cNvSpPr>
          <p:nvPr userDrawn="1"/>
        </p:nvSpPr>
        <p:spPr bwMode="auto">
          <a:xfrm>
            <a:off x="-298321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0" name="Line 225"/>
          <p:cNvSpPr>
            <a:spLocks noChangeShapeType="1"/>
          </p:cNvSpPr>
          <p:nvPr userDrawn="1"/>
        </p:nvSpPr>
        <p:spPr bwMode="auto">
          <a:xfrm>
            <a:off x="-298321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1" name="Line 233"/>
          <p:cNvSpPr>
            <a:spLocks noChangeShapeType="1"/>
          </p:cNvSpPr>
          <p:nvPr userDrawn="1"/>
        </p:nvSpPr>
        <p:spPr bwMode="auto">
          <a:xfrm>
            <a:off x="41275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2" name="Line 234"/>
          <p:cNvSpPr>
            <a:spLocks noChangeShapeType="1"/>
          </p:cNvSpPr>
          <p:nvPr userDrawn="1"/>
        </p:nvSpPr>
        <p:spPr bwMode="auto">
          <a:xfrm>
            <a:off x="2574925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3" name="Line 235"/>
          <p:cNvSpPr>
            <a:spLocks noChangeShapeType="1"/>
          </p:cNvSpPr>
          <p:nvPr userDrawn="1"/>
        </p:nvSpPr>
        <p:spPr bwMode="auto">
          <a:xfrm>
            <a:off x="271780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" name="Line 236"/>
          <p:cNvSpPr>
            <a:spLocks noChangeShapeType="1"/>
          </p:cNvSpPr>
          <p:nvPr userDrawn="1"/>
        </p:nvSpPr>
        <p:spPr bwMode="auto">
          <a:xfrm>
            <a:off x="4879975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5" name="Line 237"/>
          <p:cNvSpPr>
            <a:spLocks noChangeShapeType="1"/>
          </p:cNvSpPr>
          <p:nvPr userDrawn="1"/>
        </p:nvSpPr>
        <p:spPr bwMode="auto">
          <a:xfrm>
            <a:off x="502285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6" name="Line 238"/>
          <p:cNvSpPr>
            <a:spLocks noChangeShapeType="1"/>
          </p:cNvSpPr>
          <p:nvPr userDrawn="1"/>
        </p:nvSpPr>
        <p:spPr bwMode="auto">
          <a:xfrm>
            <a:off x="718185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7" name="Line 239"/>
          <p:cNvSpPr>
            <a:spLocks noChangeShapeType="1"/>
          </p:cNvSpPr>
          <p:nvPr userDrawn="1"/>
        </p:nvSpPr>
        <p:spPr bwMode="auto">
          <a:xfrm>
            <a:off x="732790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9" name="Line 243"/>
          <p:cNvSpPr>
            <a:spLocks noChangeShapeType="1"/>
          </p:cNvSpPr>
          <p:nvPr userDrawn="1"/>
        </p:nvSpPr>
        <p:spPr bwMode="auto">
          <a:xfrm>
            <a:off x="9926764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30" name="Line 244"/>
          <p:cNvSpPr>
            <a:spLocks noChangeShapeType="1"/>
          </p:cNvSpPr>
          <p:nvPr userDrawn="1"/>
        </p:nvSpPr>
        <p:spPr bwMode="auto">
          <a:xfrm>
            <a:off x="9926764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31" name="Line 245"/>
          <p:cNvSpPr>
            <a:spLocks noChangeShapeType="1"/>
          </p:cNvSpPr>
          <p:nvPr userDrawn="1"/>
        </p:nvSpPr>
        <p:spPr bwMode="auto">
          <a:xfrm>
            <a:off x="9926764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32" name="Line 246"/>
          <p:cNvSpPr>
            <a:spLocks noChangeShapeType="1"/>
          </p:cNvSpPr>
          <p:nvPr userDrawn="1"/>
        </p:nvSpPr>
        <p:spPr bwMode="auto">
          <a:xfrm>
            <a:off x="9926764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33" name="Line 247"/>
          <p:cNvSpPr>
            <a:spLocks noChangeShapeType="1"/>
          </p:cNvSpPr>
          <p:nvPr userDrawn="1"/>
        </p:nvSpPr>
        <p:spPr bwMode="auto">
          <a:xfrm>
            <a:off x="9926764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34" name="Line 248"/>
          <p:cNvSpPr>
            <a:spLocks noChangeShapeType="1"/>
          </p:cNvSpPr>
          <p:nvPr userDrawn="1"/>
        </p:nvSpPr>
        <p:spPr bwMode="auto">
          <a:xfrm>
            <a:off x="9926764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35" name="Line 249"/>
          <p:cNvSpPr>
            <a:spLocks noChangeShapeType="1"/>
          </p:cNvSpPr>
          <p:nvPr userDrawn="1"/>
        </p:nvSpPr>
        <p:spPr bwMode="auto">
          <a:xfrm>
            <a:off x="9926764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720975" y="3179934"/>
            <a:ext cx="6769100" cy="430887"/>
          </a:xfrm>
        </p:spPr>
        <p:txBody>
          <a:bodyPr anchor="ctr"/>
          <a:lstStyle>
            <a:lvl1pPr hangingPunct="0">
              <a:defRPr sz="2800"/>
            </a:lvl1pPr>
          </a:lstStyle>
          <a:p>
            <a:r>
              <a:rPr kumimoji="1" lang="ja-JP" altLang="en-US" dirty="0"/>
              <a:t>タイトル</a:t>
            </a:r>
            <a:r>
              <a:rPr kumimoji="1" lang="en-US" altLang="ja-JP" dirty="0"/>
              <a:t>MSP</a:t>
            </a:r>
            <a:r>
              <a:rPr kumimoji="1" lang="ja-JP" altLang="en-US" dirty="0"/>
              <a:t>ゴシック</a:t>
            </a:r>
            <a:r>
              <a:rPr kumimoji="1" lang="en-US" altLang="ja-JP" dirty="0"/>
              <a:t>28pt</a:t>
            </a:r>
            <a:r>
              <a:rPr lang="ja-JP" altLang="en-US" dirty="0"/>
              <a:t>□□□□</a:t>
            </a:r>
          </a:p>
        </p:txBody>
      </p:sp>
      <p:pic>
        <p:nvPicPr>
          <p:cNvPr id="37" name="Picture 16" descr="ロゴ有 和文 300 symbol_h_a_j_2のコピー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6213" y="6402388"/>
            <a:ext cx="3032125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テキスト プレースホルダ 41"/>
          <p:cNvSpPr>
            <a:spLocks noGrp="1"/>
          </p:cNvSpPr>
          <p:nvPr>
            <p:ph type="body" sz="quarter" idx="10" hasCustomPrompt="1"/>
          </p:nvPr>
        </p:nvSpPr>
        <p:spPr>
          <a:xfrm>
            <a:off x="2733669" y="2760663"/>
            <a:ext cx="2846933" cy="301778"/>
          </a:xfrm>
          <a:noFill/>
          <a:ln w="9525" algn="ctr">
            <a:noFill/>
            <a:miter lim="800000"/>
            <a:headEnd/>
            <a:tailEnd/>
          </a:ln>
        </p:spPr>
        <p:txBody>
          <a:bodyPr wrap="none" lIns="0" tIns="35988" rIns="0" bIns="49511" anchor="b">
            <a:spAutoFit/>
          </a:bodyPr>
          <a:lstStyle>
            <a:lvl1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4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4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4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4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400" kern="1200" dirty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kumimoji="1" lang="ja-JP" altLang="en-US" dirty="0"/>
              <a:t>予備タイトル（使用しない場合は削除）</a:t>
            </a:r>
          </a:p>
        </p:txBody>
      </p:sp>
      <p:sp>
        <p:nvSpPr>
          <p:cNvPr id="46" name="テキスト プレースホルダ 44"/>
          <p:cNvSpPr>
            <a:spLocks noGrp="1"/>
          </p:cNvSpPr>
          <p:nvPr>
            <p:ph type="body" sz="quarter" idx="11" hasCustomPrompt="1"/>
          </p:nvPr>
        </p:nvSpPr>
        <p:spPr>
          <a:xfrm>
            <a:off x="2719596" y="3789363"/>
            <a:ext cx="1615827" cy="301778"/>
          </a:xfrm>
          <a:noFill/>
          <a:ln w="9525">
            <a:noFill/>
            <a:miter lim="800000"/>
            <a:headEnd/>
            <a:tailEnd/>
          </a:ln>
        </p:spPr>
        <p:txBody>
          <a:bodyPr wrap="none" lIns="0" tIns="35988" rIns="0" bIns="49511" anchor="t" anchorCtr="0">
            <a:spAutoFit/>
          </a:bodyPr>
          <a:lstStyle>
            <a:lvl1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4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4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4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4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400" kern="1200" dirty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kumimoji="1" lang="ja-JP" altLang="en-US" dirty="0"/>
              <a:t>○○○○年○月○日</a:t>
            </a:r>
          </a:p>
        </p:txBody>
      </p:sp>
      <p:sp>
        <p:nvSpPr>
          <p:cNvPr id="50" name="テキスト プレースホルダ 48"/>
          <p:cNvSpPr>
            <a:spLocks noGrp="1"/>
          </p:cNvSpPr>
          <p:nvPr>
            <p:ph type="body" sz="quarter" idx="12" hasCustomPrompt="1"/>
          </p:nvPr>
        </p:nvSpPr>
        <p:spPr>
          <a:xfrm>
            <a:off x="2727204" y="784506"/>
            <a:ext cx="2348400" cy="424888"/>
          </a:xfrm>
          <a:noFill/>
          <a:ln w="9525">
            <a:noFill/>
            <a:miter lim="800000"/>
            <a:headEnd/>
            <a:tailEnd/>
          </a:ln>
        </p:spPr>
        <p:txBody>
          <a:bodyPr wrap="none" lIns="0" tIns="35988" rIns="0" bIns="49511" anchor="t" anchorCtr="0">
            <a:spAutoFit/>
          </a:bodyPr>
          <a:lstStyle>
            <a:lvl1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zh-CN" altLang="en-US" sz="2200" b="1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kumimoji="1" lang="zh-CN" altLang="en-US" dirty="0"/>
              <a:t>○○株式会社 御中</a:t>
            </a:r>
          </a:p>
        </p:txBody>
      </p:sp>
      <p:sp>
        <p:nvSpPr>
          <p:cNvPr id="41" name="Line 110"/>
          <p:cNvSpPr>
            <a:spLocks noChangeShapeType="1"/>
          </p:cNvSpPr>
          <p:nvPr userDrawn="1"/>
        </p:nvSpPr>
        <p:spPr bwMode="auto">
          <a:xfrm>
            <a:off x="9926764" y="487036"/>
            <a:ext cx="282575" cy="0"/>
          </a:xfrm>
          <a:prstGeom prst="line">
            <a:avLst/>
          </a:prstGeom>
          <a:noFill/>
          <a:ln w="12700">
            <a:solidFill>
              <a:srgbClr val="0F99BC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grpSp>
        <p:nvGrpSpPr>
          <p:cNvPr id="44" name="グループ化 43"/>
          <p:cNvGrpSpPr/>
          <p:nvPr userDrawn="1"/>
        </p:nvGrpSpPr>
        <p:grpSpPr>
          <a:xfrm>
            <a:off x="9483868" y="-261938"/>
            <a:ext cx="1587" cy="247650"/>
            <a:chOff x="9483725" y="-510339"/>
            <a:chExt cx="1587" cy="496050"/>
          </a:xfrm>
        </p:grpSpPr>
        <p:sp>
          <p:nvSpPr>
            <p:cNvPr id="45" name="Line 110"/>
            <p:cNvSpPr>
              <a:spLocks noChangeShapeType="1"/>
            </p:cNvSpPr>
            <p:nvPr userDrawn="1"/>
          </p:nvSpPr>
          <p:spPr bwMode="auto">
            <a:xfrm rot="16200000">
              <a:off x="9361112" y="-138489"/>
              <a:ext cx="248400" cy="0"/>
            </a:xfrm>
            <a:prstGeom prst="line">
              <a:avLst/>
            </a:prstGeom>
            <a:noFill/>
            <a:ln w="12700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1000">
                <a:solidFill>
                  <a:srgbClr val="000000"/>
                </a:solidFill>
              </a:endParaRPr>
            </a:p>
          </p:txBody>
        </p:sp>
        <p:sp>
          <p:nvSpPr>
            <p:cNvPr id="47" name="Line 110"/>
            <p:cNvSpPr>
              <a:spLocks noChangeShapeType="1"/>
            </p:cNvSpPr>
            <p:nvPr userDrawn="1"/>
          </p:nvSpPr>
          <p:spPr bwMode="auto">
            <a:xfrm flipV="1">
              <a:off x="9483725" y="-510339"/>
              <a:ext cx="0" cy="248401"/>
            </a:xfrm>
            <a:prstGeom prst="line">
              <a:avLst/>
            </a:prstGeom>
            <a:noFill/>
            <a:ln w="12700">
              <a:solidFill>
                <a:srgbClr val="0F99BC"/>
              </a:solidFill>
              <a:round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1000">
                <a:solidFill>
                  <a:srgbClr val="000000"/>
                </a:solidFill>
              </a:endParaRPr>
            </a:p>
          </p:txBody>
        </p:sp>
      </p:grpSp>
      <p:sp>
        <p:nvSpPr>
          <p:cNvPr id="52" name="Line 110"/>
          <p:cNvSpPr>
            <a:spLocks noChangeShapeType="1"/>
          </p:cNvSpPr>
          <p:nvPr userDrawn="1"/>
        </p:nvSpPr>
        <p:spPr bwMode="auto">
          <a:xfrm>
            <a:off x="9926764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53" name="Line 95"/>
          <p:cNvSpPr>
            <a:spLocks noChangeShapeType="1"/>
          </p:cNvSpPr>
          <p:nvPr userDrawn="1"/>
        </p:nvSpPr>
        <p:spPr bwMode="auto">
          <a:xfrm>
            <a:off x="-298321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7610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59"/>
          <p:cNvSpPr>
            <a:spLocks noChangeShapeType="1"/>
          </p:cNvSpPr>
          <p:nvPr userDrawn="1"/>
        </p:nvSpPr>
        <p:spPr bwMode="auto">
          <a:xfrm flipV="1">
            <a:off x="2714625" y="3095625"/>
            <a:ext cx="6769100" cy="0"/>
          </a:xfrm>
          <a:prstGeom prst="line">
            <a:avLst/>
          </a:prstGeom>
          <a:noFill/>
          <a:ln w="25400">
            <a:solidFill>
              <a:srgbClr val="E6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4" name="Line 60"/>
          <p:cNvSpPr>
            <a:spLocks noChangeShapeType="1"/>
          </p:cNvSpPr>
          <p:nvPr userDrawn="1"/>
        </p:nvSpPr>
        <p:spPr bwMode="auto">
          <a:xfrm flipV="1">
            <a:off x="2721159" y="3694113"/>
            <a:ext cx="6767513" cy="0"/>
          </a:xfrm>
          <a:prstGeom prst="line">
            <a:avLst/>
          </a:prstGeom>
          <a:noFill/>
          <a:ln w="12700">
            <a:solidFill>
              <a:srgbClr val="5A5A5A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pic>
        <p:nvPicPr>
          <p:cNvPr id="5" name="Picture 155" descr="ロゴ有 英文 300 symbol_h_a_e_2のコピー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251" y="6514023"/>
            <a:ext cx="2098675" cy="20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211"/>
          <p:cNvSpPr>
            <a:spLocks noChangeShapeType="1"/>
          </p:cNvSpPr>
          <p:nvPr userDrawn="1"/>
        </p:nvSpPr>
        <p:spPr bwMode="auto">
          <a:xfrm>
            <a:off x="4127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7" name="Line 212"/>
          <p:cNvSpPr>
            <a:spLocks noChangeShapeType="1"/>
          </p:cNvSpPr>
          <p:nvPr userDrawn="1"/>
        </p:nvSpPr>
        <p:spPr bwMode="auto">
          <a:xfrm>
            <a:off x="257492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8" name="Line 213"/>
          <p:cNvSpPr>
            <a:spLocks noChangeShapeType="1"/>
          </p:cNvSpPr>
          <p:nvPr userDrawn="1"/>
        </p:nvSpPr>
        <p:spPr bwMode="auto">
          <a:xfrm>
            <a:off x="271780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9" name="Line 214"/>
          <p:cNvSpPr>
            <a:spLocks noChangeShapeType="1"/>
          </p:cNvSpPr>
          <p:nvPr userDrawn="1"/>
        </p:nvSpPr>
        <p:spPr bwMode="auto">
          <a:xfrm>
            <a:off x="487997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0" name="Line 215"/>
          <p:cNvSpPr>
            <a:spLocks noChangeShapeType="1"/>
          </p:cNvSpPr>
          <p:nvPr userDrawn="1"/>
        </p:nvSpPr>
        <p:spPr bwMode="auto">
          <a:xfrm>
            <a:off x="5022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1" name="Line 216"/>
          <p:cNvSpPr>
            <a:spLocks noChangeShapeType="1"/>
          </p:cNvSpPr>
          <p:nvPr userDrawn="1"/>
        </p:nvSpPr>
        <p:spPr bwMode="auto">
          <a:xfrm>
            <a:off x="7181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2" name="Line 217"/>
          <p:cNvSpPr>
            <a:spLocks noChangeShapeType="1"/>
          </p:cNvSpPr>
          <p:nvPr userDrawn="1"/>
        </p:nvSpPr>
        <p:spPr bwMode="auto">
          <a:xfrm>
            <a:off x="732790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3" name="Line 218"/>
          <p:cNvSpPr>
            <a:spLocks noChangeShapeType="1"/>
          </p:cNvSpPr>
          <p:nvPr userDrawn="1"/>
        </p:nvSpPr>
        <p:spPr bwMode="auto">
          <a:xfrm>
            <a:off x="948531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4" name="Line 219"/>
          <p:cNvSpPr>
            <a:spLocks noChangeShapeType="1"/>
          </p:cNvSpPr>
          <p:nvPr userDrawn="1"/>
        </p:nvSpPr>
        <p:spPr bwMode="auto">
          <a:xfrm>
            <a:off x="-298321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5" name="Line 220"/>
          <p:cNvSpPr>
            <a:spLocks noChangeShapeType="1"/>
          </p:cNvSpPr>
          <p:nvPr userDrawn="1"/>
        </p:nvSpPr>
        <p:spPr bwMode="auto">
          <a:xfrm>
            <a:off x="-298321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6" name="Line 221"/>
          <p:cNvSpPr>
            <a:spLocks noChangeShapeType="1"/>
          </p:cNvSpPr>
          <p:nvPr userDrawn="1"/>
        </p:nvSpPr>
        <p:spPr bwMode="auto">
          <a:xfrm>
            <a:off x="-298321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7" name="Line 222"/>
          <p:cNvSpPr>
            <a:spLocks noChangeShapeType="1"/>
          </p:cNvSpPr>
          <p:nvPr userDrawn="1"/>
        </p:nvSpPr>
        <p:spPr bwMode="auto">
          <a:xfrm>
            <a:off x="-298321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8" name="Line 223"/>
          <p:cNvSpPr>
            <a:spLocks noChangeShapeType="1"/>
          </p:cNvSpPr>
          <p:nvPr userDrawn="1"/>
        </p:nvSpPr>
        <p:spPr bwMode="auto">
          <a:xfrm>
            <a:off x="-298321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9" name="Line 224"/>
          <p:cNvSpPr>
            <a:spLocks noChangeShapeType="1"/>
          </p:cNvSpPr>
          <p:nvPr userDrawn="1"/>
        </p:nvSpPr>
        <p:spPr bwMode="auto">
          <a:xfrm>
            <a:off x="-298321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0" name="Line 225"/>
          <p:cNvSpPr>
            <a:spLocks noChangeShapeType="1"/>
          </p:cNvSpPr>
          <p:nvPr userDrawn="1"/>
        </p:nvSpPr>
        <p:spPr bwMode="auto">
          <a:xfrm>
            <a:off x="-298321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1" name="Line 233"/>
          <p:cNvSpPr>
            <a:spLocks noChangeShapeType="1"/>
          </p:cNvSpPr>
          <p:nvPr userDrawn="1"/>
        </p:nvSpPr>
        <p:spPr bwMode="auto">
          <a:xfrm>
            <a:off x="41275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2" name="Line 234"/>
          <p:cNvSpPr>
            <a:spLocks noChangeShapeType="1"/>
          </p:cNvSpPr>
          <p:nvPr userDrawn="1"/>
        </p:nvSpPr>
        <p:spPr bwMode="auto">
          <a:xfrm>
            <a:off x="2574925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3" name="Line 235"/>
          <p:cNvSpPr>
            <a:spLocks noChangeShapeType="1"/>
          </p:cNvSpPr>
          <p:nvPr userDrawn="1"/>
        </p:nvSpPr>
        <p:spPr bwMode="auto">
          <a:xfrm>
            <a:off x="271780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" name="Line 236"/>
          <p:cNvSpPr>
            <a:spLocks noChangeShapeType="1"/>
          </p:cNvSpPr>
          <p:nvPr userDrawn="1"/>
        </p:nvSpPr>
        <p:spPr bwMode="auto">
          <a:xfrm>
            <a:off x="4879975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5" name="Line 237"/>
          <p:cNvSpPr>
            <a:spLocks noChangeShapeType="1"/>
          </p:cNvSpPr>
          <p:nvPr userDrawn="1"/>
        </p:nvSpPr>
        <p:spPr bwMode="auto">
          <a:xfrm>
            <a:off x="502285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6" name="Line 238"/>
          <p:cNvSpPr>
            <a:spLocks noChangeShapeType="1"/>
          </p:cNvSpPr>
          <p:nvPr userDrawn="1"/>
        </p:nvSpPr>
        <p:spPr bwMode="auto">
          <a:xfrm>
            <a:off x="718185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7" name="Line 239"/>
          <p:cNvSpPr>
            <a:spLocks noChangeShapeType="1"/>
          </p:cNvSpPr>
          <p:nvPr userDrawn="1"/>
        </p:nvSpPr>
        <p:spPr bwMode="auto">
          <a:xfrm>
            <a:off x="732790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9" name="Line 243"/>
          <p:cNvSpPr>
            <a:spLocks noChangeShapeType="1"/>
          </p:cNvSpPr>
          <p:nvPr userDrawn="1"/>
        </p:nvSpPr>
        <p:spPr bwMode="auto">
          <a:xfrm>
            <a:off x="9926764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30" name="Line 244"/>
          <p:cNvSpPr>
            <a:spLocks noChangeShapeType="1"/>
          </p:cNvSpPr>
          <p:nvPr userDrawn="1"/>
        </p:nvSpPr>
        <p:spPr bwMode="auto">
          <a:xfrm>
            <a:off x="9926764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31" name="Line 245"/>
          <p:cNvSpPr>
            <a:spLocks noChangeShapeType="1"/>
          </p:cNvSpPr>
          <p:nvPr userDrawn="1"/>
        </p:nvSpPr>
        <p:spPr bwMode="auto">
          <a:xfrm>
            <a:off x="9926764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32" name="Line 246"/>
          <p:cNvSpPr>
            <a:spLocks noChangeShapeType="1"/>
          </p:cNvSpPr>
          <p:nvPr userDrawn="1"/>
        </p:nvSpPr>
        <p:spPr bwMode="auto">
          <a:xfrm>
            <a:off x="9926764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33" name="Line 247"/>
          <p:cNvSpPr>
            <a:spLocks noChangeShapeType="1"/>
          </p:cNvSpPr>
          <p:nvPr userDrawn="1"/>
        </p:nvSpPr>
        <p:spPr bwMode="auto">
          <a:xfrm>
            <a:off x="9926764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34" name="Line 248"/>
          <p:cNvSpPr>
            <a:spLocks noChangeShapeType="1"/>
          </p:cNvSpPr>
          <p:nvPr userDrawn="1"/>
        </p:nvSpPr>
        <p:spPr bwMode="auto">
          <a:xfrm>
            <a:off x="9926764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35" name="Line 249"/>
          <p:cNvSpPr>
            <a:spLocks noChangeShapeType="1"/>
          </p:cNvSpPr>
          <p:nvPr userDrawn="1"/>
        </p:nvSpPr>
        <p:spPr bwMode="auto">
          <a:xfrm>
            <a:off x="9926764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36" name="テキスト ボックス 35"/>
          <p:cNvSpPr txBox="1"/>
          <p:nvPr userDrawn="1"/>
        </p:nvSpPr>
        <p:spPr>
          <a:xfrm>
            <a:off x="9083675" y="6477000"/>
            <a:ext cx="406400" cy="260350"/>
          </a:xfrm>
          <a:prstGeom prst="rect">
            <a:avLst/>
          </a:prstGeom>
          <a:noFill/>
        </p:spPr>
        <p:txBody>
          <a:bodyPr wrap="none"/>
          <a:lstStyle/>
          <a:p>
            <a:pPr algn="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fld id="{5B83CBD0-757A-40FF-BAE8-D8C56A0E7A67}" type="slidenum">
              <a:rPr lang="ja-JP" altLang="en-US" sz="1000">
                <a:solidFill>
                  <a:srgbClr val="000000"/>
                </a:solidFill>
              </a:rPr>
              <a:pPr algn="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t>‹#›</a:t>
            </a:fld>
            <a:endParaRPr lang="ja-JP" altLang="en-US" sz="1000" dirty="0">
              <a:solidFill>
                <a:srgbClr val="000000"/>
              </a:solidFill>
            </a:endParaRPr>
          </a:p>
        </p:txBody>
      </p:sp>
      <p:sp>
        <p:nvSpPr>
          <p:cNvPr id="37" name="テキスト ボックス 36"/>
          <p:cNvSpPr txBox="1"/>
          <p:nvPr userDrawn="1"/>
        </p:nvSpPr>
        <p:spPr>
          <a:xfrm>
            <a:off x="9297996" y="6477510"/>
            <a:ext cx="347662" cy="258763"/>
          </a:xfrm>
          <a:prstGeom prst="rect">
            <a:avLst/>
          </a:prstGeom>
          <a:noFill/>
        </p:spPr>
        <p:txBody>
          <a:bodyPr wrap="none"/>
          <a:lstStyle/>
          <a:p>
            <a:pPr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r>
              <a:rPr lang="en-US" altLang="ja-JP" sz="1000" dirty="0">
                <a:solidFill>
                  <a:prstClr val="white"/>
                </a:solidFill>
              </a:rPr>
              <a:t>/</a:t>
            </a:r>
            <a:r>
              <a:rPr lang="ja-JP" altLang="en-US" sz="1000" dirty="0">
                <a:solidFill>
                  <a:prstClr val="white"/>
                </a:solidFill>
              </a:rPr>
              <a:t>●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720975" y="3179934"/>
            <a:ext cx="6769100" cy="430887"/>
          </a:xfrm>
        </p:spPr>
        <p:txBody>
          <a:bodyPr anchor="ctr"/>
          <a:lstStyle>
            <a:lvl1pPr hangingPunct="0">
              <a:defRPr sz="2800"/>
            </a:lvl1pPr>
          </a:lstStyle>
          <a:p>
            <a:r>
              <a:rPr kumimoji="1" lang="en-US" altLang="ja-JP" dirty="0"/>
              <a:t>I.</a:t>
            </a:r>
            <a:r>
              <a:rPr kumimoji="1" lang="ja-JP" altLang="en-US" dirty="0"/>
              <a:t> タイトル</a:t>
            </a:r>
            <a:r>
              <a:rPr kumimoji="1" lang="en-US" altLang="ja-JP" dirty="0"/>
              <a:t>MSP</a:t>
            </a:r>
            <a:r>
              <a:rPr kumimoji="1" lang="ja-JP" altLang="en-US" dirty="0"/>
              <a:t>ゴシック</a:t>
            </a:r>
            <a:r>
              <a:rPr kumimoji="1" lang="en-US" altLang="ja-JP" dirty="0"/>
              <a:t>28pt</a:t>
            </a:r>
            <a:r>
              <a:rPr lang="ja-JP" altLang="en-US" dirty="0"/>
              <a:t>□□□□</a:t>
            </a:r>
          </a:p>
        </p:txBody>
      </p:sp>
      <p:sp>
        <p:nvSpPr>
          <p:cNvPr id="40" name="Line 110"/>
          <p:cNvSpPr>
            <a:spLocks noChangeShapeType="1"/>
          </p:cNvSpPr>
          <p:nvPr userDrawn="1"/>
        </p:nvSpPr>
        <p:spPr bwMode="auto">
          <a:xfrm>
            <a:off x="9926764" y="487036"/>
            <a:ext cx="282575" cy="0"/>
          </a:xfrm>
          <a:prstGeom prst="line">
            <a:avLst/>
          </a:prstGeom>
          <a:noFill/>
          <a:ln w="12700">
            <a:solidFill>
              <a:srgbClr val="0F99BC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grpSp>
        <p:nvGrpSpPr>
          <p:cNvPr id="41" name="グループ化 40"/>
          <p:cNvGrpSpPr/>
          <p:nvPr userDrawn="1"/>
        </p:nvGrpSpPr>
        <p:grpSpPr>
          <a:xfrm>
            <a:off x="9483868" y="-261938"/>
            <a:ext cx="1587" cy="247650"/>
            <a:chOff x="9483725" y="-510339"/>
            <a:chExt cx="1587" cy="496050"/>
          </a:xfrm>
        </p:grpSpPr>
        <p:sp>
          <p:nvSpPr>
            <p:cNvPr id="42" name="Line 110"/>
            <p:cNvSpPr>
              <a:spLocks noChangeShapeType="1"/>
            </p:cNvSpPr>
            <p:nvPr userDrawn="1"/>
          </p:nvSpPr>
          <p:spPr bwMode="auto">
            <a:xfrm rot="16200000">
              <a:off x="9361112" y="-138489"/>
              <a:ext cx="248400" cy="0"/>
            </a:xfrm>
            <a:prstGeom prst="line">
              <a:avLst/>
            </a:prstGeom>
            <a:noFill/>
            <a:ln w="12700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1000">
                <a:solidFill>
                  <a:srgbClr val="000000"/>
                </a:solidFill>
              </a:endParaRPr>
            </a:p>
          </p:txBody>
        </p:sp>
        <p:sp>
          <p:nvSpPr>
            <p:cNvPr id="43" name="Line 110"/>
            <p:cNvSpPr>
              <a:spLocks noChangeShapeType="1"/>
            </p:cNvSpPr>
            <p:nvPr userDrawn="1"/>
          </p:nvSpPr>
          <p:spPr bwMode="auto">
            <a:xfrm flipV="1">
              <a:off x="9483725" y="-510339"/>
              <a:ext cx="0" cy="248401"/>
            </a:xfrm>
            <a:prstGeom prst="line">
              <a:avLst/>
            </a:prstGeom>
            <a:noFill/>
            <a:ln w="12700">
              <a:solidFill>
                <a:srgbClr val="0F99BC"/>
              </a:solidFill>
              <a:round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1000">
                <a:solidFill>
                  <a:srgbClr val="000000"/>
                </a:solidFill>
              </a:endParaRPr>
            </a:p>
          </p:txBody>
        </p:sp>
      </p:grpSp>
      <p:sp>
        <p:nvSpPr>
          <p:cNvPr id="47" name="Line 110"/>
          <p:cNvSpPr>
            <a:spLocks noChangeShapeType="1"/>
          </p:cNvSpPr>
          <p:nvPr userDrawn="1"/>
        </p:nvSpPr>
        <p:spPr bwMode="auto">
          <a:xfrm>
            <a:off x="9926764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48" name="Line 95"/>
          <p:cNvSpPr>
            <a:spLocks noChangeShapeType="1"/>
          </p:cNvSpPr>
          <p:nvPr userDrawn="1"/>
        </p:nvSpPr>
        <p:spPr bwMode="auto">
          <a:xfrm>
            <a:off x="-298321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541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ppend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59"/>
          <p:cNvSpPr>
            <a:spLocks noChangeShapeType="1"/>
          </p:cNvSpPr>
          <p:nvPr userDrawn="1"/>
        </p:nvSpPr>
        <p:spPr bwMode="auto">
          <a:xfrm flipV="1">
            <a:off x="2714625" y="3095625"/>
            <a:ext cx="6769100" cy="0"/>
          </a:xfrm>
          <a:prstGeom prst="line">
            <a:avLst/>
          </a:prstGeom>
          <a:noFill/>
          <a:ln w="25400">
            <a:solidFill>
              <a:srgbClr val="E6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4" name="Line 60"/>
          <p:cNvSpPr>
            <a:spLocks noChangeShapeType="1"/>
          </p:cNvSpPr>
          <p:nvPr userDrawn="1"/>
        </p:nvSpPr>
        <p:spPr bwMode="auto">
          <a:xfrm flipV="1">
            <a:off x="2721159" y="3694113"/>
            <a:ext cx="6767513" cy="0"/>
          </a:xfrm>
          <a:prstGeom prst="line">
            <a:avLst/>
          </a:prstGeom>
          <a:noFill/>
          <a:ln w="12700">
            <a:solidFill>
              <a:srgbClr val="5A5A5A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pic>
        <p:nvPicPr>
          <p:cNvPr id="5" name="Picture 155" descr="ロゴ有 英文 300 symbol_h_a_e_2のコピー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251" y="6514023"/>
            <a:ext cx="2098675" cy="20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211"/>
          <p:cNvSpPr>
            <a:spLocks noChangeShapeType="1"/>
          </p:cNvSpPr>
          <p:nvPr userDrawn="1"/>
        </p:nvSpPr>
        <p:spPr bwMode="auto">
          <a:xfrm>
            <a:off x="4127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7" name="Line 212"/>
          <p:cNvSpPr>
            <a:spLocks noChangeShapeType="1"/>
          </p:cNvSpPr>
          <p:nvPr userDrawn="1"/>
        </p:nvSpPr>
        <p:spPr bwMode="auto">
          <a:xfrm>
            <a:off x="257492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8" name="Line 213"/>
          <p:cNvSpPr>
            <a:spLocks noChangeShapeType="1"/>
          </p:cNvSpPr>
          <p:nvPr userDrawn="1"/>
        </p:nvSpPr>
        <p:spPr bwMode="auto">
          <a:xfrm>
            <a:off x="271780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9" name="Line 214"/>
          <p:cNvSpPr>
            <a:spLocks noChangeShapeType="1"/>
          </p:cNvSpPr>
          <p:nvPr userDrawn="1"/>
        </p:nvSpPr>
        <p:spPr bwMode="auto">
          <a:xfrm>
            <a:off x="487997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0" name="Line 215"/>
          <p:cNvSpPr>
            <a:spLocks noChangeShapeType="1"/>
          </p:cNvSpPr>
          <p:nvPr userDrawn="1"/>
        </p:nvSpPr>
        <p:spPr bwMode="auto">
          <a:xfrm>
            <a:off x="5022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1" name="Line 216"/>
          <p:cNvSpPr>
            <a:spLocks noChangeShapeType="1"/>
          </p:cNvSpPr>
          <p:nvPr userDrawn="1"/>
        </p:nvSpPr>
        <p:spPr bwMode="auto">
          <a:xfrm>
            <a:off x="7181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2" name="Line 217"/>
          <p:cNvSpPr>
            <a:spLocks noChangeShapeType="1"/>
          </p:cNvSpPr>
          <p:nvPr userDrawn="1"/>
        </p:nvSpPr>
        <p:spPr bwMode="auto">
          <a:xfrm>
            <a:off x="732790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3" name="Line 218"/>
          <p:cNvSpPr>
            <a:spLocks noChangeShapeType="1"/>
          </p:cNvSpPr>
          <p:nvPr userDrawn="1"/>
        </p:nvSpPr>
        <p:spPr bwMode="auto">
          <a:xfrm>
            <a:off x="948531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4" name="Line 219"/>
          <p:cNvSpPr>
            <a:spLocks noChangeShapeType="1"/>
          </p:cNvSpPr>
          <p:nvPr userDrawn="1"/>
        </p:nvSpPr>
        <p:spPr bwMode="auto">
          <a:xfrm>
            <a:off x="-298321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5" name="Line 220"/>
          <p:cNvSpPr>
            <a:spLocks noChangeShapeType="1"/>
          </p:cNvSpPr>
          <p:nvPr userDrawn="1"/>
        </p:nvSpPr>
        <p:spPr bwMode="auto">
          <a:xfrm>
            <a:off x="-298321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6" name="Line 221"/>
          <p:cNvSpPr>
            <a:spLocks noChangeShapeType="1"/>
          </p:cNvSpPr>
          <p:nvPr userDrawn="1"/>
        </p:nvSpPr>
        <p:spPr bwMode="auto">
          <a:xfrm>
            <a:off x="-298321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7" name="Line 222"/>
          <p:cNvSpPr>
            <a:spLocks noChangeShapeType="1"/>
          </p:cNvSpPr>
          <p:nvPr userDrawn="1"/>
        </p:nvSpPr>
        <p:spPr bwMode="auto">
          <a:xfrm>
            <a:off x="-298321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8" name="Line 223"/>
          <p:cNvSpPr>
            <a:spLocks noChangeShapeType="1"/>
          </p:cNvSpPr>
          <p:nvPr userDrawn="1"/>
        </p:nvSpPr>
        <p:spPr bwMode="auto">
          <a:xfrm>
            <a:off x="-298321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9" name="Line 224"/>
          <p:cNvSpPr>
            <a:spLocks noChangeShapeType="1"/>
          </p:cNvSpPr>
          <p:nvPr userDrawn="1"/>
        </p:nvSpPr>
        <p:spPr bwMode="auto">
          <a:xfrm>
            <a:off x="-298321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0" name="Line 225"/>
          <p:cNvSpPr>
            <a:spLocks noChangeShapeType="1"/>
          </p:cNvSpPr>
          <p:nvPr userDrawn="1"/>
        </p:nvSpPr>
        <p:spPr bwMode="auto">
          <a:xfrm>
            <a:off x="-298321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1" name="Line 233"/>
          <p:cNvSpPr>
            <a:spLocks noChangeShapeType="1"/>
          </p:cNvSpPr>
          <p:nvPr userDrawn="1"/>
        </p:nvSpPr>
        <p:spPr bwMode="auto">
          <a:xfrm>
            <a:off x="41275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2" name="Line 234"/>
          <p:cNvSpPr>
            <a:spLocks noChangeShapeType="1"/>
          </p:cNvSpPr>
          <p:nvPr userDrawn="1"/>
        </p:nvSpPr>
        <p:spPr bwMode="auto">
          <a:xfrm>
            <a:off x="2574925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3" name="Line 235"/>
          <p:cNvSpPr>
            <a:spLocks noChangeShapeType="1"/>
          </p:cNvSpPr>
          <p:nvPr userDrawn="1"/>
        </p:nvSpPr>
        <p:spPr bwMode="auto">
          <a:xfrm>
            <a:off x="271780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" name="Line 236"/>
          <p:cNvSpPr>
            <a:spLocks noChangeShapeType="1"/>
          </p:cNvSpPr>
          <p:nvPr userDrawn="1"/>
        </p:nvSpPr>
        <p:spPr bwMode="auto">
          <a:xfrm>
            <a:off x="4879975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5" name="Line 237"/>
          <p:cNvSpPr>
            <a:spLocks noChangeShapeType="1"/>
          </p:cNvSpPr>
          <p:nvPr userDrawn="1"/>
        </p:nvSpPr>
        <p:spPr bwMode="auto">
          <a:xfrm>
            <a:off x="502285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6" name="Line 238"/>
          <p:cNvSpPr>
            <a:spLocks noChangeShapeType="1"/>
          </p:cNvSpPr>
          <p:nvPr userDrawn="1"/>
        </p:nvSpPr>
        <p:spPr bwMode="auto">
          <a:xfrm>
            <a:off x="718185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7" name="Line 239"/>
          <p:cNvSpPr>
            <a:spLocks noChangeShapeType="1"/>
          </p:cNvSpPr>
          <p:nvPr userDrawn="1"/>
        </p:nvSpPr>
        <p:spPr bwMode="auto">
          <a:xfrm>
            <a:off x="732790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9" name="Line 243"/>
          <p:cNvSpPr>
            <a:spLocks noChangeShapeType="1"/>
          </p:cNvSpPr>
          <p:nvPr userDrawn="1"/>
        </p:nvSpPr>
        <p:spPr bwMode="auto">
          <a:xfrm>
            <a:off x="9926764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30" name="Line 244"/>
          <p:cNvSpPr>
            <a:spLocks noChangeShapeType="1"/>
          </p:cNvSpPr>
          <p:nvPr userDrawn="1"/>
        </p:nvSpPr>
        <p:spPr bwMode="auto">
          <a:xfrm>
            <a:off x="9926764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31" name="Line 245"/>
          <p:cNvSpPr>
            <a:spLocks noChangeShapeType="1"/>
          </p:cNvSpPr>
          <p:nvPr userDrawn="1"/>
        </p:nvSpPr>
        <p:spPr bwMode="auto">
          <a:xfrm>
            <a:off x="9926764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32" name="Line 246"/>
          <p:cNvSpPr>
            <a:spLocks noChangeShapeType="1"/>
          </p:cNvSpPr>
          <p:nvPr userDrawn="1"/>
        </p:nvSpPr>
        <p:spPr bwMode="auto">
          <a:xfrm>
            <a:off x="9926764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33" name="Line 247"/>
          <p:cNvSpPr>
            <a:spLocks noChangeShapeType="1"/>
          </p:cNvSpPr>
          <p:nvPr userDrawn="1"/>
        </p:nvSpPr>
        <p:spPr bwMode="auto">
          <a:xfrm>
            <a:off x="9926764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34" name="Line 248"/>
          <p:cNvSpPr>
            <a:spLocks noChangeShapeType="1"/>
          </p:cNvSpPr>
          <p:nvPr userDrawn="1"/>
        </p:nvSpPr>
        <p:spPr bwMode="auto">
          <a:xfrm>
            <a:off x="9926764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35" name="Line 249"/>
          <p:cNvSpPr>
            <a:spLocks noChangeShapeType="1"/>
          </p:cNvSpPr>
          <p:nvPr userDrawn="1"/>
        </p:nvSpPr>
        <p:spPr bwMode="auto">
          <a:xfrm>
            <a:off x="9926764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36" name="テキスト ボックス 35"/>
          <p:cNvSpPr txBox="1"/>
          <p:nvPr userDrawn="1"/>
        </p:nvSpPr>
        <p:spPr>
          <a:xfrm>
            <a:off x="9083675" y="6477000"/>
            <a:ext cx="406400" cy="260350"/>
          </a:xfrm>
          <a:prstGeom prst="rect">
            <a:avLst/>
          </a:prstGeom>
          <a:noFill/>
        </p:spPr>
        <p:txBody>
          <a:bodyPr wrap="none"/>
          <a:lstStyle/>
          <a:p>
            <a:pPr algn="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fld id="{5B83CBD0-757A-40FF-BAE8-D8C56A0E7A67}" type="slidenum">
              <a:rPr lang="ja-JP" altLang="en-US" sz="1000">
                <a:solidFill>
                  <a:srgbClr val="000000"/>
                </a:solidFill>
              </a:rPr>
              <a:pPr algn="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t>‹#›</a:t>
            </a:fld>
            <a:endParaRPr lang="ja-JP" altLang="en-US" sz="1000" dirty="0">
              <a:solidFill>
                <a:srgbClr val="000000"/>
              </a:solidFill>
            </a:endParaRPr>
          </a:p>
        </p:txBody>
      </p:sp>
      <p:sp>
        <p:nvSpPr>
          <p:cNvPr id="37" name="テキスト ボックス 36"/>
          <p:cNvSpPr txBox="1"/>
          <p:nvPr userDrawn="1"/>
        </p:nvSpPr>
        <p:spPr>
          <a:xfrm>
            <a:off x="9297996" y="6477510"/>
            <a:ext cx="347662" cy="258763"/>
          </a:xfrm>
          <a:prstGeom prst="rect">
            <a:avLst/>
          </a:prstGeom>
          <a:noFill/>
        </p:spPr>
        <p:txBody>
          <a:bodyPr wrap="none"/>
          <a:lstStyle/>
          <a:p>
            <a:pPr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r>
              <a:rPr lang="en-US" altLang="ja-JP" sz="1000" dirty="0">
                <a:solidFill>
                  <a:prstClr val="white"/>
                </a:solidFill>
              </a:rPr>
              <a:t>/</a:t>
            </a:r>
            <a:r>
              <a:rPr lang="ja-JP" altLang="en-US" sz="1000" dirty="0">
                <a:solidFill>
                  <a:prstClr val="white"/>
                </a:solidFill>
              </a:rPr>
              <a:t>●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720975" y="3179934"/>
            <a:ext cx="6769100" cy="430887"/>
          </a:xfrm>
        </p:spPr>
        <p:txBody>
          <a:bodyPr anchor="ctr"/>
          <a:lstStyle>
            <a:lvl1pPr hangingPunct="0">
              <a:defRPr sz="2800"/>
            </a:lvl1pPr>
          </a:lstStyle>
          <a:p>
            <a:r>
              <a:rPr kumimoji="1" lang="en-US" altLang="ja-JP" dirty="0"/>
              <a:t>I.</a:t>
            </a:r>
            <a:r>
              <a:rPr kumimoji="1" lang="ja-JP" altLang="en-US" dirty="0"/>
              <a:t> タイトル</a:t>
            </a:r>
            <a:r>
              <a:rPr kumimoji="1" lang="en-US" altLang="ja-JP" dirty="0"/>
              <a:t>MSP</a:t>
            </a:r>
            <a:r>
              <a:rPr kumimoji="1" lang="ja-JP" altLang="en-US" dirty="0"/>
              <a:t>ゴシック</a:t>
            </a:r>
            <a:r>
              <a:rPr kumimoji="1" lang="en-US" altLang="ja-JP" dirty="0"/>
              <a:t>28pt</a:t>
            </a:r>
            <a:r>
              <a:rPr lang="ja-JP" altLang="en-US" dirty="0"/>
              <a:t>□□□□</a:t>
            </a:r>
          </a:p>
        </p:txBody>
      </p:sp>
      <p:sp>
        <p:nvSpPr>
          <p:cNvPr id="44" name="Rectangle 18"/>
          <p:cNvSpPr>
            <a:spLocks noChangeArrowheads="1"/>
          </p:cNvSpPr>
          <p:nvPr userDrawn="1"/>
        </p:nvSpPr>
        <p:spPr bwMode="auto">
          <a:xfrm>
            <a:off x="2730623" y="2757335"/>
            <a:ext cx="746999" cy="3017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35988" rIns="0" bIns="49511" anchor="b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 dirty="0">
                <a:solidFill>
                  <a:prstClr val="black"/>
                </a:solidFill>
              </a:rPr>
              <a:t>Appendix</a:t>
            </a:r>
            <a:endParaRPr lang="ja-JP" altLang="en-US" sz="1400" dirty="0">
              <a:solidFill>
                <a:prstClr val="black"/>
              </a:solidFill>
            </a:endParaRPr>
          </a:p>
        </p:txBody>
      </p:sp>
      <p:sp>
        <p:nvSpPr>
          <p:cNvPr id="43" name="Line 110"/>
          <p:cNvSpPr>
            <a:spLocks noChangeShapeType="1"/>
          </p:cNvSpPr>
          <p:nvPr userDrawn="1"/>
        </p:nvSpPr>
        <p:spPr bwMode="auto">
          <a:xfrm>
            <a:off x="9926764" y="487036"/>
            <a:ext cx="282575" cy="0"/>
          </a:xfrm>
          <a:prstGeom prst="line">
            <a:avLst/>
          </a:prstGeom>
          <a:noFill/>
          <a:ln w="12700">
            <a:solidFill>
              <a:srgbClr val="0F99BC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grpSp>
        <p:nvGrpSpPr>
          <p:cNvPr id="41" name="グループ化 40"/>
          <p:cNvGrpSpPr/>
          <p:nvPr userDrawn="1"/>
        </p:nvGrpSpPr>
        <p:grpSpPr>
          <a:xfrm>
            <a:off x="9483868" y="-261938"/>
            <a:ext cx="1587" cy="247650"/>
            <a:chOff x="9483725" y="-510339"/>
            <a:chExt cx="1587" cy="496050"/>
          </a:xfrm>
        </p:grpSpPr>
        <p:sp>
          <p:nvSpPr>
            <p:cNvPr id="42" name="Line 110"/>
            <p:cNvSpPr>
              <a:spLocks noChangeShapeType="1"/>
            </p:cNvSpPr>
            <p:nvPr userDrawn="1"/>
          </p:nvSpPr>
          <p:spPr bwMode="auto">
            <a:xfrm rot="16200000">
              <a:off x="9361112" y="-138489"/>
              <a:ext cx="248400" cy="0"/>
            </a:xfrm>
            <a:prstGeom prst="line">
              <a:avLst/>
            </a:prstGeom>
            <a:noFill/>
            <a:ln w="12700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1000">
                <a:solidFill>
                  <a:srgbClr val="000000"/>
                </a:solidFill>
              </a:endParaRPr>
            </a:p>
          </p:txBody>
        </p:sp>
        <p:sp>
          <p:nvSpPr>
            <p:cNvPr id="45" name="Line 110"/>
            <p:cNvSpPr>
              <a:spLocks noChangeShapeType="1"/>
            </p:cNvSpPr>
            <p:nvPr userDrawn="1"/>
          </p:nvSpPr>
          <p:spPr bwMode="auto">
            <a:xfrm flipV="1">
              <a:off x="9483725" y="-510339"/>
              <a:ext cx="0" cy="248401"/>
            </a:xfrm>
            <a:prstGeom prst="line">
              <a:avLst/>
            </a:prstGeom>
            <a:noFill/>
            <a:ln w="12700">
              <a:solidFill>
                <a:srgbClr val="0F99BC"/>
              </a:solidFill>
              <a:round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1000">
                <a:solidFill>
                  <a:srgbClr val="000000"/>
                </a:solidFill>
              </a:endParaRPr>
            </a:p>
          </p:txBody>
        </p:sp>
      </p:grpSp>
      <p:sp>
        <p:nvSpPr>
          <p:cNvPr id="49" name="Line 110"/>
          <p:cNvSpPr>
            <a:spLocks noChangeShapeType="1"/>
          </p:cNvSpPr>
          <p:nvPr userDrawn="1"/>
        </p:nvSpPr>
        <p:spPr bwMode="auto">
          <a:xfrm>
            <a:off x="9926764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50" name="Line 95"/>
          <p:cNvSpPr>
            <a:spLocks noChangeShapeType="1"/>
          </p:cNvSpPr>
          <p:nvPr userDrawn="1"/>
        </p:nvSpPr>
        <p:spPr bwMode="auto">
          <a:xfrm>
            <a:off x="-298321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8441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48315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95547" y="6245225"/>
            <a:ext cx="2310926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en-US" altLang="ja-JP" sz="1000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506970" y="6597650"/>
            <a:ext cx="9399343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fld id="{E8AE98F9-6224-40A8-BE36-A267DB43DC44}" type="slidenum">
              <a:rPr lang="en-US" altLang="ja-JP" sz="1000">
                <a:solidFill>
                  <a:prstClr val="black"/>
                </a:solidFill>
              </a:rPr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t>‹#›</a:t>
            </a:fld>
            <a:endParaRPr lang="en-US" altLang="ja-JP" sz="10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1725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495300" y="6356861"/>
            <a:ext cx="2311400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</a:pPr>
            <a:endParaRPr lang="ja-JP" altLang="en-US" sz="10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3384550" y="6356861"/>
            <a:ext cx="3136900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</a:pPr>
            <a:r>
              <a:rPr lang="en-US" altLang="ja-JP" sz="1000">
                <a:solidFill>
                  <a:prstClr val="black">
                    <a:tint val="75000"/>
                  </a:prstClr>
                </a:solidFill>
              </a:rPr>
              <a:t>Ⓒ 2020 Saitama Prefecture. All Rights Reserved.</a:t>
            </a:r>
            <a:endParaRPr lang="ja-JP" altLang="en-US" sz="10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99300" y="6356861"/>
            <a:ext cx="2311400" cy="365125"/>
          </a:xfrm>
          <a:prstGeom prst="rect">
            <a:avLst/>
          </a:prstGeom>
        </p:spPr>
        <p:txBody>
          <a:bodyPr/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</a:pPr>
            <a:fld id="{6605E433-86FC-4084-95B5-B6E4EAA45002}" type="slidenum">
              <a:rPr lang="ja-JP" altLang="en-US" sz="1000" smtClean="0">
                <a:solidFill>
                  <a:prstClr val="black">
                    <a:tint val="75000"/>
                  </a:prstClr>
                </a:solidFill>
              </a:rPr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</a:pPr>
              <a:t>‹#›</a:t>
            </a:fld>
            <a:endParaRPr lang="ja-JP" altLang="en-US" sz="10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462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本文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06520" y="662597"/>
            <a:ext cx="9061450" cy="307777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 kumimoji="1" lang="ja-JP" altLang="en-US" sz="2000" b="1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990600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dirty="0"/>
              <a:t>タイトル</a:t>
            </a:r>
            <a:r>
              <a:rPr lang="en-US" altLang="ja-JP" dirty="0"/>
              <a:t>MSP</a:t>
            </a:r>
            <a:r>
              <a:rPr lang="ja-JP" altLang="en-US" dirty="0"/>
              <a:t>ゴシック</a:t>
            </a:r>
            <a:r>
              <a:rPr lang="en-US" altLang="ja-JP" dirty="0"/>
              <a:t>20pt□□□□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290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Ⓒ 2020 Saitama Prefecture. All Rights Reserved.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341B-C055-4E9F-AA45-0E5459FA9D7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954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43" y="440767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43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Ⓒ 2020 Saitama Prefecture. All Rights Reserved.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341B-C055-4E9F-AA45-0E5459FA9D7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988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469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693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Ⓒ 2020 Saitama Prefecture. All Rights Reserved.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341B-C055-4E9F-AA45-0E5459FA9D7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585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37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37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54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54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Ⓒ 2020 Saitama Prefecture. All Rights Reserved.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341B-C055-4E9F-AA45-0E5459FA9D7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299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Ⓒ 2020 Saitama Prefecture. All Rights Reserved.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341B-C055-4E9F-AA45-0E5459FA9D7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36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Ⓒ 2020 Saitama Prefecture. All Rights Reserved.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341B-C055-4E9F-AA45-0E5459FA9D7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428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037" y="273116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Ⓒ 2020 Saitama Prefecture. All Rights Reserved.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341B-C055-4E9F-AA45-0E5459FA9D7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777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62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62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62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Ⓒ 2020 Saitama Prefecture. All Rights Reserved.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341B-C055-4E9F-AA45-0E5459FA9D7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232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kDnDiag">
          <a:fgClr>
            <a:srgbClr val="D9FA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456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456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18" y="635712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87" y="635712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Ⓒ 2020 Saitama Prefecture. All Rights Reserved.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1" y="635712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7341B-C055-4E9F-AA45-0E5459FA9D7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640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pattFill prst="dkDnDiag">
          <a:fgClr>
            <a:srgbClr val="D9FA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テキスト ボックス 37"/>
          <p:cNvSpPr txBox="1"/>
          <p:nvPr userDrawn="1"/>
        </p:nvSpPr>
        <p:spPr>
          <a:xfrm>
            <a:off x="9083675" y="6477000"/>
            <a:ext cx="406400" cy="260350"/>
          </a:xfrm>
          <a:prstGeom prst="rect">
            <a:avLst/>
          </a:prstGeom>
          <a:noFill/>
        </p:spPr>
        <p:txBody>
          <a:bodyPr wrap="none"/>
          <a:lstStyle/>
          <a:p>
            <a:pPr algn="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fld id="{54FC02CB-9E9B-446E-AF88-F271348760CE}" type="slidenum">
              <a:rPr lang="ja-JP" altLang="en-US" sz="1000">
                <a:solidFill>
                  <a:srgbClr val="000000"/>
                </a:solidFill>
              </a:rPr>
              <a:pPr algn="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t>‹#›</a:t>
            </a:fld>
            <a:endParaRPr lang="ja-JP" altLang="en-US" sz="1000" dirty="0">
              <a:solidFill>
                <a:srgbClr val="000000"/>
              </a:solidFill>
            </a:endParaRPr>
          </a:p>
        </p:txBody>
      </p:sp>
      <p:sp>
        <p:nvSpPr>
          <p:cNvPr id="39" name="テキスト ボックス 38"/>
          <p:cNvSpPr txBox="1"/>
          <p:nvPr userDrawn="1"/>
        </p:nvSpPr>
        <p:spPr>
          <a:xfrm>
            <a:off x="9297996" y="6477510"/>
            <a:ext cx="347662" cy="258763"/>
          </a:xfrm>
          <a:prstGeom prst="rect">
            <a:avLst/>
          </a:prstGeom>
          <a:noFill/>
        </p:spPr>
        <p:txBody>
          <a:bodyPr wrap="none"/>
          <a:lstStyle/>
          <a:p>
            <a:pPr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r>
              <a:rPr lang="en-US" altLang="ja-JP" sz="1000" dirty="0">
                <a:solidFill>
                  <a:prstClr val="white"/>
                </a:solidFill>
              </a:rPr>
              <a:t>/</a:t>
            </a:r>
            <a:r>
              <a:rPr lang="ja-JP" altLang="en-US" sz="1000" dirty="0">
                <a:solidFill>
                  <a:prstClr val="white"/>
                </a:solidFill>
              </a:rPr>
              <a:t>●</a:t>
            </a:r>
          </a:p>
        </p:txBody>
      </p:sp>
      <p:sp>
        <p:nvSpPr>
          <p:cNvPr id="1029" name="Rectangle 35"/>
          <p:cNvSpPr>
            <a:spLocks noGrp="1" noChangeArrowheads="1"/>
          </p:cNvSpPr>
          <p:nvPr>
            <p:ph type="title"/>
          </p:nvPr>
        </p:nvSpPr>
        <p:spPr bwMode="auto">
          <a:xfrm>
            <a:off x="406520" y="662597"/>
            <a:ext cx="90614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ja-JP" altLang="en-US" dirty="0"/>
              <a:t>マスタータイトルの書式設定</a:t>
            </a:r>
          </a:p>
        </p:txBody>
      </p:sp>
      <p:sp>
        <p:nvSpPr>
          <p:cNvPr id="1030" name="Rectangle 3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9127" y="1285875"/>
            <a:ext cx="9064625" cy="516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</p:txBody>
      </p:sp>
      <p:sp>
        <p:nvSpPr>
          <p:cNvPr id="240676" name="Line 36"/>
          <p:cNvSpPr>
            <a:spLocks noChangeShapeType="1"/>
          </p:cNvSpPr>
          <p:nvPr userDrawn="1"/>
        </p:nvSpPr>
        <p:spPr bwMode="auto">
          <a:xfrm flipV="1">
            <a:off x="374650" y="549275"/>
            <a:ext cx="9156654" cy="0"/>
          </a:xfrm>
          <a:prstGeom prst="line">
            <a:avLst/>
          </a:prstGeom>
          <a:noFill/>
          <a:ln w="25400">
            <a:solidFill>
              <a:srgbClr val="E6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681" name="Line 41"/>
          <p:cNvSpPr>
            <a:spLocks noChangeShapeType="1"/>
          </p:cNvSpPr>
          <p:nvPr userDrawn="1"/>
        </p:nvSpPr>
        <p:spPr bwMode="auto">
          <a:xfrm flipV="1">
            <a:off x="374790" y="1082675"/>
            <a:ext cx="9161463" cy="0"/>
          </a:xfrm>
          <a:prstGeom prst="line">
            <a:avLst/>
          </a:prstGeom>
          <a:noFill/>
          <a:ln w="15875">
            <a:solidFill>
              <a:srgbClr val="80808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pic>
        <p:nvPicPr>
          <p:cNvPr id="1032" name="Picture 52" descr="ロゴ有 英文 300 symbol_h_a_e_2のコピー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65251" y="6514023"/>
            <a:ext cx="2098675" cy="20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729" name="Line 89"/>
          <p:cNvSpPr>
            <a:spLocks noChangeShapeType="1"/>
          </p:cNvSpPr>
          <p:nvPr userDrawn="1"/>
        </p:nvSpPr>
        <p:spPr bwMode="auto">
          <a:xfrm>
            <a:off x="257492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30" name="Line 90"/>
          <p:cNvSpPr>
            <a:spLocks noChangeShapeType="1"/>
          </p:cNvSpPr>
          <p:nvPr userDrawn="1"/>
        </p:nvSpPr>
        <p:spPr bwMode="auto">
          <a:xfrm>
            <a:off x="271780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31" name="Line 91"/>
          <p:cNvSpPr>
            <a:spLocks noChangeShapeType="1"/>
          </p:cNvSpPr>
          <p:nvPr userDrawn="1"/>
        </p:nvSpPr>
        <p:spPr bwMode="auto">
          <a:xfrm>
            <a:off x="487997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32" name="Line 92"/>
          <p:cNvSpPr>
            <a:spLocks noChangeShapeType="1"/>
          </p:cNvSpPr>
          <p:nvPr userDrawn="1"/>
        </p:nvSpPr>
        <p:spPr bwMode="auto">
          <a:xfrm>
            <a:off x="5022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33" name="Line 93"/>
          <p:cNvSpPr>
            <a:spLocks noChangeShapeType="1"/>
          </p:cNvSpPr>
          <p:nvPr userDrawn="1"/>
        </p:nvSpPr>
        <p:spPr bwMode="auto">
          <a:xfrm>
            <a:off x="7181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34" name="Line 94"/>
          <p:cNvSpPr>
            <a:spLocks noChangeShapeType="1"/>
          </p:cNvSpPr>
          <p:nvPr userDrawn="1"/>
        </p:nvSpPr>
        <p:spPr bwMode="auto">
          <a:xfrm>
            <a:off x="732790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35" name="Line 95"/>
          <p:cNvSpPr>
            <a:spLocks noChangeShapeType="1"/>
          </p:cNvSpPr>
          <p:nvPr userDrawn="1"/>
        </p:nvSpPr>
        <p:spPr bwMode="auto">
          <a:xfrm>
            <a:off x="-298321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36" name="Line 96"/>
          <p:cNvSpPr>
            <a:spLocks noChangeShapeType="1"/>
          </p:cNvSpPr>
          <p:nvPr userDrawn="1"/>
        </p:nvSpPr>
        <p:spPr bwMode="auto">
          <a:xfrm>
            <a:off x="-298321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37" name="Line 97"/>
          <p:cNvSpPr>
            <a:spLocks noChangeShapeType="1"/>
          </p:cNvSpPr>
          <p:nvPr userDrawn="1"/>
        </p:nvSpPr>
        <p:spPr bwMode="auto">
          <a:xfrm>
            <a:off x="-298321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38" name="Line 98"/>
          <p:cNvSpPr>
            <a:spLocks noChangeShapeType="1"/>
          </p:cNvSpPr>
          <p:nvPr userDrawn="1"/>
        </p:nvSpPr>
        <p:spPr bwMode="auto">
          <a:xfrm>
            <a:off x="-298321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39" name="Line 99"/>
          <p:cNvSpPr>
            <a:spLocks noChangeShapeType="1"/>
          </p:cNvSpPr>
          <p:nvPr userDrawn="1"/>
        </p:nvSpPr>
        <p:spPr bwMode="auto">
          <a:xfrm>
            <a:off x="-298321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40" name="Line 100"/>
          <p:cNvSpPr>
            <a:spLocks noChangeShapeType="1"/>
          </p:cNvSpPr>
          <p:nvPr userDrawn="1"/>
        </p:nvSpPr>
        <p:spPr bwMode="auto">
          <a:xfrm>
            <a:off x="-298321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41" name="Line 101"/>
          <p:cNvSpPr>
            <a:spLocks noChangeShapeType="1"/>
          </p:cNvSpPr>
          <p:nvPr userDrawn="1"/>
        </p:nvSpPr>
        <p:spPr bwMode="auto">
          <a:xfrm>
            <a:off x="-298321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42" name="Line 102"/>
          <p:cNvSpPr>
            <a:spLocks noChangeShapeType="1"/>
          </p:cNvSpPr>
          <p:nvPr userDrawn="1"/>
        </p:nvSpPr>
        <p:spPr bwMode="auto">
          <a:xfrm>
            <a:off x="41275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43" name="Line 103"/>
          <p:cNvSpPr>
            <a:spLocks noChangeShapeType="1"/>
          </p:cNvSpPr>
          <p:nvPr userDrawn="1"/>
        </p:nvSpPr>
        <p:spPr bwMode="auto">
          <a:xfrm>
            <a:off x="2574925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44" name="Line 104"/>
          <p:cNvSpPr>
            <a:spLocks noChangeShapeType="1"/>
          </p:cNvSpPr>
          <p:nvPr userDrawn="1"/>
        </p:nvSpPr>
        <p:spPr bwMode="auto">
          <a:xfrm>
            <a:off x="271780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45" name="Line 105"/>
          <p:cNvSpPr>
            <a:spLocks noChangeShapeType="1"/>
          </p:cNvSpPr>
          <p:nvPr userDrawn="1"/>
        </p:nvSpPr>
        <p:spPr bwMode="auto">
          <a:xfrm>
            <a:off x="4879975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46" name="Line 106"/>
          <p:cNvSpPr>
            <a:spLocks noChangeShapeType="1"/>
          </p:cNvSpPr>
          <p:nvPr userDrawn="1"/>
        </p:nvSpPr>
        <p:spPr bwMode="auto">
          <a:xfrm>
            <a:off x="502285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47" name="Line 107"/>
          <p:cNvSpPr>
            <a:spLocks noChangeShapeType="1"/>
          </p:cNvSpPr>
          <p:nvPr userDrawn="1"/>
        </p:nvSpPr>
        <p:spPr bwMode="auto">
          <a:xfrm>
            <a:off x="718185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48" name="Line 108"/>
          <p:cNvSpPr>
            <a:spLocks noChangeShapeType="1"/>
          </p:cNvSpPr>
          <p:nvPr userDrawn="1"/>
        </p:nvSpPr>
        <p:spPr bwMode="auto">
          <a:xfrm>
            <a:off x="732790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50" name="Line 110"/>
          <p:cNvSpPr>
            <a:spLocks noChangeShapeType="1"/>
          </p:cNvSpPr>
          <p:nvPr userDrawn="1"/>
        </p:nvSpPr>
        <p:spPr bwMode="auto">
          <a:xfrm>
            <a:off x="9926764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51" name="Line 111"/>
          <p:cNvSpPr>
            <a:spLocks noChangeShapeType="1"/>
          </p:cNvSpPr>
          <p:nvPr userDrawn="1"/>
        </p:nvSpPr>
        <p:spPr bwMode="auto">
          <a:xfrm>
            <a:off x="9926764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52" name="Line 112"/>
          <p:cNvSpPr>
            <a:spLocks noChangeShapeType="1"/>
          </p:cNvSpPr>
          <p:nvPr userDrawn="1"/>
        </p:nvSpPr>
        <p:spPr bwMode="auto">
          <a:xfrm>
            <a:off x="9926764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53" name="Line 113"/>
          <p:cNvSpPr>
            <a:spLocks noChangeShapeType="1"/>
          </p:cNvSpPr>
          <p:nvPr userDrawn="1"/>
        </p:nvSpPr>
        <p:spPr bwMode="auto">
          <a:xfrm>
            <a:off x="9926764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54" name="Line 114"/>
          <p:cNvSpPr>
            <a:spLocks noChangeShapeType="1"/>
          </p:cNvSpPr>
          <p:nvPr userDrawn="1"/>
        </p:nvSpPr>
        <p:spPr bwMode="auto">
          <a:xfrm>
            <a:off x="9926764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55" name="Line 115"/>
          <p:cNvSpPr>
            <a:spLocks noChangeShapeType="1"/>
          </p:cNvSpPr>
          <p:nvPr userDrawn="1"/>
        </p:nvSpPr>
        <p:spPr bwMode="auto">
          <a:xfrm>
            <a:off x="9926764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56" name="Line 116"/>
          <p:cNvSpPr>
            <a:spLocks noChangeShapeType="1"/>
          </p:cNvSpPr>
          <p:nvPr userDrawn="1"/>
        </p:nvSpPr>
        <p:spPr bwMode="auto">
          <a:xfrm>
            <a:off x="9926764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41" name="Line 110"/>
          <p:cNvSpPr>
            <a:spLocks noChangeShapeType="1"/>
          </p:cNvSpPr>
          <p:nvPr userDrawn="1"/>
        </p:nvSpPr>
        <p:spPr bwMode="auto">
          <a:xfrm>
            <a:off x="9926764" y="487036"/>
            <a:ext cx="282575" cy="0"/>
          </a:xfrm>
          <a:prstGeom prst="line">
            <a:avLst/>
          </a:prstGeom>
          <a:noFill/>
          <a:ln w="12700">
            <a:solidFill>
              <a:srgbClr val="0F99BC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grpSp>
        <p:nvGrpSpPr>
          <p:cNvPr id="43" name="グループ化 42"/>
          <p:cNvGrpSpPr/>
          <p:nvPr userDrawn="1"/>
        </p:nvGrpSpPr>
        <p:grpSpPr>
          <a:xfrm>
            <a:off x="9483868" y="-261938"/>
            <a:ext cx="1587" cy="247650"/>
            <a:chOff x="9483725" y="-510339"/>
            <a:chExt cx="1587" cy="496050"/>
          </a:xfrm>
        </p:grpSpPr>
        <p:sp>
          <p:nvSpPr>
            <p:cNvPr id="40" name="Line 110"/>
            <p:cNvSpPr>
              <a:spLocks noChangeShapeType="1"/>
            </p:cNvSpPr>
            <p:nvPr userDrawn="1"/>
          </p:nvSpPr>
          <p:spPr bwMode="auto">
            <a:xfrm rot="16200000">
              <a:off x="9361112" y="-138489"/>
              <a:ext cx="248400" cy="0"/>
            </a:xfrm>
            <a:prstGeom prst="line">
              <a:avLst/>
            </a:prstGeom>
            <a:noFill/>
            <a:ln w="12700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1000">
                <a:solidFill>
                  <a:srgbClr val="000000"/>
                </a:solidFill>
              </a:endParaRPr>
            </a:p>
          </p:txBody>
        </p:sp>
        <p:sp>
          <p:nvSpPr>
            <p:cNvPr id="42" name="Line 110"/>
            <p:cNvSpPr>
              <a:spLocks noChangeShapeType="1"/>
            </p:cNvSpPr>
            <p:nvPr userDrawn="1"/>
          </p:nvSpPr>
          <p:spPr bwMode="auto">
            <a:xfrm flipV="1">
              <a:off x="9483725" y="-510339"/>
              <a:ext cx="0" cy="248401"/>
            </a:xfrm>
            <a:prstGeom prst="line">
              <a:avLst/>
            </a:prstGeom>
            <a:noFill/>
            <a:ln w="12700">
              <a:solidFill>
                <a:srgbClr val="0F99BC"/>
              </a:solidFill>
              <a:round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1000">
                <a:solidFill>
                  <a:srgbClr val="000000"/>
                </a:solidFill>
              </a:endParaRPr>
            </a:p>
          </p:txBody>
        </p:sp>
      </p:grpSp>
      <p:sp>
        <p:nvSpPr>
          <p:cNvPr id="44" name="Line 110"/>
          <p:cNvSpPr>
            <a:spLocks noChangeShapeType="1"/>
          </p:cNvSpPr>
          <p:nvPr userDrawn="1"/>
        </p:nvSpPr>
        <p:spPr bwMode="auto">
          <a:xfrm>
            <a:off x="9926764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45" name="Line 95"/>
          <p:cNvSpPr>
            <a:spLocks noChangeShapeType="1"/>
          </p:cNvSpPr>
          <p:nvPr userDrawn="1"/>
        </p:nvSpPr>
        <p:spPr bwMode="auto">
          <a:xfrm>
            <a:off x="-298321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312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7" r:id="rId1"/>
    <p:sldLayoutId id="2147484398" r:id="rId2"/>
    <p:sldLayoutId id="2147484399" r:id="rId3"/>
    <p:sldLayoutId id="2147484400" r:id="rId4"/>
    <p:sldLayoutId id="2147484401" r:id="rId5"/>
    <p:sldLayoutId id="2147484402" r:id="rId6"/>
    <p:sldLayoutId id="2147484403" r:id="rId7"/>
  </p:sldLayoutIdLst>
  <p:hf hdr="0" ftr="0" dt="0"/>
  <p:txStyles>
    <p:titleStyle>
      <a:lvl1pPr algn="l" defTabSz="990600" rtl="0" eaLnBrk="0" fontAlgn="base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90600" rtl="0" eaLnBrk="0" fontAlgn="base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charset="0"/>
          <a:ea typeface="ＭＳ Ｐゴシック" charset="-128"/>
        </a:defRPr>
      </a:lvl2pPr>
      <a:lvl3pPr algn="l" defTabSz="990600" rtl="0" eaLnBrk="0" fontAlgn="base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charset="0"/>
          <a:ea typeface="ＭＳ Ｐゴシック" charset="-128"/>
        </a:defRPr>
      </a:lvl3pPr>
      <a:lvl4pPr algn="l" defTabSz="990600" rtl="0" eaLnBrk="0" fontAlgn="base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charset="0"/>
          <a:ea typeface="ＭＳ Ｐゴシック" charset="-128"/>
        </a:defRPr>
      </a:lvl4pPr>
      <a:lvl5pPr algn="l" defTabSz="990600" rtl="0" eaLnBrk="0" fontAlgn="base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l" defTabSz="990600" rtl="0" fontAlgn="base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l" defTabSz="990600" rtl="0" fontAlgn="base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l" defTabSz="990600" rtl="0" fontAlgn="base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l" defTabSz="990600" rtl="0" fontAlgn="base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266700" indent="-266700" algn="l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Wingdings" pitchFamily="2" charset="2"/>
        <a:buChar char="n"/>
        <a:defRPr kumimoji="1" sz="1400">
          <a:solidFill>
            <a:srgbClr val="000000"/>
          </a:solidFill>
          <a:latin typeface="+mn-lt"/>
          <a:ea typeface="+mn-ea"/>
          <a:cs typeface="+mn-cs"/>
        </a:defRPr>
      </a:lvl1pPr>
      <a:lvl2pPr marL="539750" indent="-271463" algn="l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Wingdings" pitchFamily="2" charset="2"/>
        <a:buChar char="l"/>
        <a:defRPr kumimoji="1" sz="1200">
          <a:solidFill>
            <a:srgbClr val="000000"/>
          </a:solidFill>
          <a:latin typeface="+mn-lt"/>
          <a:ea typeface="+mn-ea"/>
        </a:defRPr>
      </a:lvl2pPr>
      <a:lvl3pPr marL="812800" indent="-271463" algn="l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ゴシック" charset="-128"/>
        <a:buChar char="–"/>
        <a:defRPr sz="1200">
          <a:solidFill>
            <a:srgbClr val="000000"/>
          </a:solidFill>
          <a:latin typeface="+mn-lt"/>
          <a:ea typeface="+mn-ea"/>
        </a:defRPr>
      </a:lvl3pPr>
      <a:lvl4pPr marL="1079500" indent="-265113" algn="l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ゴシック" charset="-128"/>
        <a:buChar char="–"/>
        <a:defRPr kumimoji="1" sz="1200">
          <a:solidFill>
            <a:srgbClr val="000000"/>
          </a:solidFill>
          <a:latin typeface="+mn-lt"/>
          <a:ea typeface="+mn-ea"/>
        </a:defRPr>
      </a:lvl4pPr>
      <a:lvl5pPr marL="1968500" indent="-268288" algn="just" defTabSz="990600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200">
          <a:solidFill>
            <a:schemeClr val="tx1"/>
          </a:solidFill>
          <a:latin typeface="+mn-lt"/>
          <a:ea typeface="+mn-ea"/>
        </a:defRPr>
      </a:lvl5pPr>
      <a:lvl6pPr marL="2425700" indent="-268288" algn="just" defTabSz="990600" rtl="0" fontAlgn="base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200">
          <a:solidFill>
            <a:schemeClr val="tx1"/>
          </a:solidFill>
          <a:latin typeface="+mn-lt"/>
          <a:ea typeface="+mn-ea"/>
        </a:defRPr>
      </a:lvl6pPr>
      <a:lvl7pPr marL="2882900" indent="-268288" algn="just" defTabSz="990600" rtl="0" fontAlgn="base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200">
          <a:solidFill>
            <a:schemeClr val="tx1"/>
          </a:solidFill>
          <a:latin typeface="+mn-lt"/>
          <a:ea typeface="+mn-ea"/>
        </a:defRPr>
      </a:lvl7pPr>
      <a:lvl8pPr marL="3340100" indent="-268288" algn="just" defTabSz="990600" rtl="0" fontAlgn="base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200">
          <a:solidFill>
            <a:schemeClr val="tx1"/>
          </a:solidFill>
          <a:latin typeface="+mn-lt"/>
          <a:ea typeface="+mn-ea"/>
        </a:defRPr>
      </a:lvl8pPr>
      <a:lvl9pPr marL="3797300" indent="-268288" algn="just" defTabSz="990600" rtl="0" fontAlgn="base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D9FA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サブタイトル 2">
            <a:extLst>
              <a:ext uri="{FF2B5EF4-FFF2-40B4-BE49-F238E27FC236}">
                <a16:creationId xmlns:a16="http://schemas.microsoft.com/office/drawing/2014/main" id="{C7BC01DA-7778-444B-AEFB-081B4B3E2BE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93713" y="5548314"/>
            <a:ext cx="4157662" cy="898525"/>
          </a:xfrm>
        </p:spPr>
        <p:txBody>
          <a:bodyPr/>
          <a:lstStyle/>
          <a:p>
            <a:pPr algn="l" eaLnBrk="1" hangingPunct="1"/>
            <a:r>
              <a:rPr lang="ja-JP" altLang="en-US" sz="2400">
                <a:latin typeface="Meiryo UI" panose="020B0604030504040204" pitchFamily="50" charset="-128"/>
                <a:ea typeface="Meiryo UI" panose="020B0604030504040204" pitchFamily="50" charset="-128"/>
              </a:rPr>
              <a:t>埼玉県福祉部地域包括ケア課</a:t>
            </a:r>
            <a:endParaRPr lang="en-US" altLang="ja-JP" sz="24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eaLnBrk="1" hangingPunct="1"/>
            <a:r>
              <a:rPr lang="ja-JP" altLang="en-US" sz="2400">
                <a:latin typeface="Meiryo UI" panose="020B0604030504040204" pitchFamily="50" charset="-128"/>
                <a:ea typeface="Meiryo UI" panose="020B0604030504040204" pitchFamily="50" charset="-128"/>
              </a:rPr>
              <a:t>地域包括ケア担当　</a:t>
            </a:r>
            <a:endParaRPr lang="en-US" altLang="ja-JP" sz="2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219" name="テキスト ボックス 5">
            <a:extLst>
              <a:ext uri="{FF2B5EF4-FFF2-40B4-BE49-F238E27FC236}">
                <a16:creationId xmlns:a16="http://schemas.microsoft.com/office/drawing/2014/main" id="{6782E305-30EB-4A5F-9D59-1F740046A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6464" y="5483226"/>
            <a:ext cx="163353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>
                <a:latin typeface="Meiryo UI" panose="020B0604030504040204" pitchFamily="50" charset="-128"/>
                <a:ea typeface="Meiryo UI" panose="020B0604030504040204" pitchFamily="50" charset="-128"/>
              </a:rPr>
              <a:t>埼玉県のマスコット「コバトン」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D62B474D-2FED-4B7E-8E01-5574D42ABF0E}"/>
              </a:ext>
            </a:extLst>
          </p:cNvPr>
          <p:cNvCxnSpPr/>
          <p:nvPr/>
        </p:nvCxnSpPr>
        <p:spPr>
          <a:xfrm>
            <a:off x="452438" y="2132856"/>
            <a:ext cx="9144001" cy="0"/>
          </a:xfrm>
          <a:prstGeom prst="line">
            <a:avLst/>
          </a:prstGeom>
          <a:ln w="412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1F70AB61-DB0F-4ECF-8476-294E84A17AEC}"/>
              </a:ext>
            </a:extLst>
          </p:cNvPr>
          <p:cNvCxnSpPr/>
          <p:nvPr/>
        </p:nvCxnSpPr>
        <p:spPr>
          <a:xfrm>
            <a:off x="381000" y="6446838"/>
            <a:ext cx="9144000" cy="0"/>
          </a:xfrm>
          <a:prstGeom prst="line">
            <a:avLst/>
          </a:prstGeom>
          <a:ln w="412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3" name="Rectangle 2">
            <a:extLst>
              <a:ext uri="{FF2B5EF4-FFF2-40B4-BE49-F238E27FC236}">
                <a16:creationId xmlns:a16="http://schemas.microsoft.com/office/drawing/2014/main" id="{844F84CE-EE41-4A1E-96DB-16EC32EAF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4439" y="5427663"/>
            <a:ext cx="4238625" cy="112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1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15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9pPr>
          </a:lstStyle>
          <a:p>
            <a:pPr>
              <a:lnSpc>
                <a:spcPct val="80000"/>
              </a:lnSpc>
              <a:spcBef>
                <a:spcPts val="500"/>
              </a:spcBef>
              <a:buClr>
                <a:srgbClr val="3333CC"/>
              </a:buClr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＜連絡先＞</a:t>
            </a:r>
            <a:endParaRPr lang="en-GB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80000"/>
              </a:lnSpc>
              <a:spcBef>
                <a:spcPts val="500"/>
              </a:spcBef>
              <a:buClr>
                <a:srgbClr val="3333CC"/>
              </a:buClr>
              <a:buNone/>
            </a:pPr>
            <a:r>
              <a:rPr lang="en-GB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TEL 048-830-32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en-GB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</a:p>
          <a:p>
            <a:pPr>
              <a:lnSpc>
                <a:spcPct val="80000"/>
              </a:lnSpc>
              <a:spcBef>
                <a:spcPts val="500"/>
              </a:spcBef>
              <a:buClr>
                <a:srgbClr val="3333CC"/>
              </a:buClr>
              <a:buNone/>
            </a:pPr>
            <a:r>
              <a:rPr lang="en-GB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e-mail a3250-03@pref.saitama.lg.jp</a:t>
            </a:r>
          </a:p>
        </p:txBody>
      </p:sp>
      <p:pic>
        <p:nvPicPr>
          <p:cNvPr id="9224" name="図 4">
            <a:extLst>
              <a:ext uri="{FF2B5EF4-FFF2-40B4-BE49-F238E27FC236}">
                <a16:creationId xmlns:a16="http://schemas.microsoft.com/office/drawing/2014/main" id="{1E398F60-B7C9-4616-91E0-E7988A69FC1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3" y="122238"/>
            <a:ext cx="576262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5" name="テキスト ボックス 5">
            <a:extLst>
              <a:ext uri="{FF2B5EF4-FFF2-40B4-BE49-F238E27FC236}">
                <a16:creationId xmlns:a16="http://schemas.microsoft.com/office/drawing/2014/main" id="{4D34D2D1-63C9-4C89-B0AE-1F05508863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1413" y="125413"/>
            <a:ext cx="1147762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彩の国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埼玉県</a:t>
            </a:r>
          </a:p>
        </p:txBody>
      </p:sp>
      <p:sp>
        <p:nvSpPr>
          <p:cNvPr id="9226" name="Rectangle 1">
            <a:extLst>
              <a:ext uri="{FF2B5EF4-FFF2-40B4-BE49-F238E27FC236}">
                <a16:creationId xmlns:a16="http://schemas.microsoft.com/office/drawing/2014/main" id="{C348BE21-E7EC-42F6-8C9A-C7C5E6F11F1D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0" y="719138"/>
            <a:ext cx="9905999" cy="993773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1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15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13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>
                <a:srgbClr val="3333CC"/>
              </a:buClr>
              <a:buFontTx/>
              <a:buNone/>
            </a:pPr>
            <a:r>
              <a:rPr lang="ja-JP" altLang="en-US" sz="4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ケアラー支援のために</a:t>
            </a:r>
            <a:endParaRPr lang="en-US" altLang="ja-JP" sz="4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9227" name="図 3">
            <a:extLst>
              <a:ext uri="{FF2B5EF4-FFF2-40B4-BE49-F238E27FC236}">
                <a16:creationId xmlns:a16="http://schemas.microsoft.com/office/drawing/2014/main" id="{89B83AAC-0A74-4BB7-93CB-2457C8997F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447" y="3741743"/>
            <a:ext cx="1938967" cy="157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F5FD2FD-7EF7-4FD0-9DC2-41CF8FC66412}"/>
              </a:ext>
            </a:extLst>
          </p:cNvPr>
          <p:cNvSpPr txBox="1"/>
          <p:nvPr/>
        </p:nvSpPr>
        <p:spPr>
          <a:xfrm>
            <a:off x="493713" y="2816128"/>
            <a:ext cx="7090734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ケアラー・ヤングケアラーの状況や相談窓口を簡単にまとめた資料です。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御一読いただき、ケアラー支援に御理解・御配慮をいただけましたら幸いです。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7457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D9FA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タイトル 1">
            <a:extLst>
              <a:ext uri="{FF2B5EF4-FFF2-40B4-BE49-F238E27FC236}">
                <a16:creationId xmlns:a16="http://schemas.microsoft.com/office/drawing/2014/main" id="{A72AACA0-194D-4CF9-88AD-2DFE1F588C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9906000" cy="481013"/>
          </a:xfrm>
          <a:solidFill>
            <a:srgbClr val="002060"/>
          </a:solidFill>
        </p:spPr>
        <p:txBody>
          <a:bodyPr rtlCol="0">
            <a:normAutofit fontScale="90000"/>
          </a:bodyPr>
          <a:lstStyle/>
          <a:p>
            <a:pPr defTabSz="685783"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ケアラー・ヤングケアラーの状況</a:t>
            </a:r>
          </a:p>
        </p:txBody>
      </p:sp>
      <p:sp>
        <p:nvSpPr>
          <p:cNvPr id="5" name="角丸四角形 4">
            <a:extLst>
              <a:ext uri="{FF2B5EF4-FFF2-40B4-BE49-F238E27FC236}">
                <a16:creationId xmlns:a16="http://schemas.microsoft.com/office/drawing/2014/main" id="{FF95BDFA-1222-4694-A55C-CE15912B9693}"/>
              </a:ext>
            </a:extLst>
          </p:cNvPr>
          <p:cNvSpPr/>
          <p:nvPr/>
        </p:nvSpPr>
        <p:spPr>
          <a:xfrm>
            <a:off x="266701" y="633068"/>
            <a:ext cx="9406114" cy="1326641"/>
          </a:xfrm>
          <a:prstGeom prst="roundRect">
            <a:avLst>
              <a:gd name="adj" fmla="val 4148"/>
            </a:avLst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角丸四角形 4">
            <a:extLst>
              <a:ext uri="{FF2B5EF4-FFF2-40B4-BE49-F238E27FC236}">
                <a16:creationId xmlns:a16="http://schemas.microsoft.com/office/drawing/2014/main" id="{DAD04838-BEDC-4358-8939-02B5A5051547}"/>
              </a:ext>
            </a:extLst>
          </p:cNvPr>
          <p:cNvSpPr/>
          <p:nvPr/>
        </p:nvSpPr>
        <p:spPr>
          <a:xfrm>
            <a:off x="204399" y="2101108"/>
            <a:ext cx="4916627" cy="4621137"/>
          </a:xfrm>
          <a:prstGeom prst="roundRect">
            <a:avLst>
              <a:gd name="adj" fmla="val 2024"/>
            </a:avLst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0">
            <a:extLst>
              <a:ext uri="{FF2B5EF4-FFF2-40B4-BE49-F238E27FC236}">
                <a16:creationId xmlns:a16="http://schemas.microsoft.com/office/drawing/2014/main" id="{E2063C3B-25E1-45DF-811F-F52EC945A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516" y="2125921"/>
            <a:ext cx="5020554" cy="5519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ケアラーの状況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（Ｒ２：埼玉県内の地域包括支援センターでの調査結果）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（複数回答、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n=1,022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人）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 ・心身の健康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61.8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・ケアをしている相手との関係 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32.4%</a:t>
            </a:r>
          </a:p>
          <a:p>
            <a:pPr>
              <a:lnSpc>
                <a:spcPct val="110000"/>
              </a:lnSpc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・自分の自由な時間が取れない 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29.9%</a:t>
            </a:r>
          </a:p>
          <a:p>
            <a:pPr>
              <a:lnSpc>
                <a:spcPct val="110000"/>
              </a:lnSpc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・将来への見通しが持てない 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28.8%</a:t>
            </a:r>
          </a:p>
          <a:p>
            <a:pPr>
              <a:lnSpc>
                <a:spcPct val="110000"/>
              </a:lnSpc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・経済的な問題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26.5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ケアラーに役立つ情報の提供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41.5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・緊急時に利用できケアをしている相手の生活を変えないサービス　　　　　　　　　　　　　　　　　　　　　　　　　　　　　　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　　　　　  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28.3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 ・電話や訪問による相談体制の整備　    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24.4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・気軽に休息や睡眠がとれる機会の確保　 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23.3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・気軽に情報交換できる環境の紹介・提供 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20.0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・親や家族が亡くなった後の被介護者のケアと生活の継続 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18.6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・ケアラーの健康管理への支援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18.2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　　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30">
            <a:extLst>
              <a:ext uri="{FF2B5EF4-FFF2-40B4-BE49-F238E27FC236}">
                <a16:creationId xmlns:a16="http://schemas.microsoft.com/office/drawing/2014/main" id="{0D975DED-3E83-402D-AD90-D2D433D87F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8070" y="2125921"/>
            <a:ext cx="4457701" cy="4334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ヤングケアラーの状況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（Ｒ２：埼玉県内の高校２年生を対象とした調査結果）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1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ヤングケアラーの割合　</a:t>
            </a:r>
            <a:r>
              <a:rPr lang="en-US" altLang="ja-JP" sz="1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4.1%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1,969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/48,261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                    　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  （複数回答、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n=1,969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人）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・影響なし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41.9%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・ケアについて話せる人がいなくて孤独を感じる 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19.1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％、</a:t>
            </a: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・ストレスを感じている 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17.4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・勉強時間が充分に取れない 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10.2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・自分の時間が取れない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9.8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・特にない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38.2%</a:t>
            </a: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困ったときに相談できるスタッフや場所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16.0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信頼して見守ってくれる大人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14.5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・宿題や勉強のサポート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13.2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・被介護者の状況に関するわかりやすい説明 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12.2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・自由時間が増えるサポート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11.7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</a:p>
        </p:txBody>
      </p:sp>
      <p:sp>
        <p:nvSpPr>
          <p:cNvPr id="11" name="角丸四角形 4">
            <a:extLst>
              <a:ext uri="{FF2B5EF4-FFF2-40B4-BE49-F238E27FC236}">
                <a16:creationId xmlns:a16="http://schemas.microsoft.com/office/drawing/2014/main" id="{F602C5B0-998D-45CB-806C-770B635E79D8}"/>
              </a:ext>
            </a:extLst>
          </p:cNvPr>
          <p:cNvSpPr/>
          <p:nvPr/>
        </p:nvSpPr>
        <p:spPr>
          <a:xfrm>
            <a:off x="5168070" y="2101107"/>
            <a:ext cx="4504745" cy="4621137"/>
          </a:xfrm>
          <a:prstGeom prst="roundRect">
            <a:avLst>
              <a:gd name="adj" fmla="val 1448"/>
            </a:avLst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30">
            <a:extLst>
              <a:ext uri="{FF2B5EF4-FFF2-40B4-BE49-F238E27FC236}">
                <a16:creationId xmlns:a16="http://schemas.microsoft.com/office/drawing/2014/main" id="{60C193EA-3D8F-4465-873D-06C099161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159" y="734693"/>
            <a:ext cx="9144000" cy="1016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ケアラーとは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高齢、身体上又は精神上の障害又は疾病等により援助を必要とする親族、友人その他の身近な人に対して、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無償で介護、看護、日常生活上の世話その他の援助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を提供する方。そのうち、１８歳未満の方をヤングケアラーといいます。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（埼玉県ケアラー支援条例より）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88CE5B62-BA9E-423A-A6D4-3CE63D8E36BF}"/>
              </a:ext>
            </a:extLst>
          </p:cNvPr>
          <p:cNvSpPr/>
          <p:nvPr/>
        </p:nvSpPr>
        <p:spPr>
          <a:xfrm>
            <a:off x="376001" y="2849591"/>
            <a:ext cx="86987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500" b="1" dirty="0"/>
              <a:t>悩み</a:t>
            </a: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F5EB9B3D-5E98-4431-9191-98F6D639C628}"/>
              </a:ext>
            </a:extLst>
          </p:cNvPr>
          <p:cNvSpPr/>
          <p:nvPr/>
        </p:nvSpPr>
        <p:spPr>
          <a:xfrm>
            <a:off x="375498" y="4450568"/>
            <a:ext cx="2736304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ケアラーが必要としている支援</a:t>
            </a:r>
            <a:endParaRPr kumimoji="1" lang="ja-JP" altLang="en-US" sz="1500" b="1" dirty="0"/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22482F52-1A07-46DE-A1E9-648F76B9E229}"/>
              </a:ext>
            </a:extLst>
          </p:cNvPr>
          <p:cNvSpPr/>
          <p:nvPr/>
        </p:nvSpPr>
        <p:spPr>
          <a:xfrm>
            <a:off x="5291904" y="3046800"/>
            <a:ext cx="1800200" cy="238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学校生活への影響</a:t>
            </a:r>
            <a:endParaRPr kumimoji="1" lang="ja-JP" altLang="en-US" sz="1500" b="1" dirty="0"/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A6F34A0C-603F-4CC1-B7EB-ABBC6A3887B3}"/>
              </a:ext>
            </a:extLst>
          </p:cNvPr>
          <p:cNvSpPr/>
          <p:nvPr/>
        </p:nvSpPr>
        <p:spPr>
          <a:xfrm>
            <a:off x="5291904" y="4725144"/>
            <a:ext cx="2487935" cy="238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ヤングケアラーが望むサポート</a:t>
            </a:r>
            <a:endParaRPr kumimoji="1" lang="ja-JP" altLang="en-US" sz="1500" b="1" dirty="0"/>
          </a:p>
        </p:txBody>
      </p:sp>
    </p:spTree>
    <p:extLst>
      <p:ext uri="{BB962C8B-B14F-4D97-AF65-F5344CB8AC3E}">
        <p14:creationId xmlns:p14="http://schemas.microsoft.com/office/powerpoint/2010/main" val="1856329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D9FA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タイトル 1">
            <a:extLst>
              <a:ext uri="{FF2B5EF4-FFF2-40B4-BE49-F238E27FC236}">
                <a16:creationId xmlns:a16="http://schemas.microsoft.com/office/drawing/2014/main" id="{A72AACA0-194D-4CF9-88AD-2DFE1F588C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9906000" cy="481013"/>
          </a:xfrm>
          <a:solidFill>
            <a:srgbClr val="002060"/>
          </a:solidFill>
        </p:spPr>
        <p:txBody>
          <a:bodyPr rtlCol="0">
            <a:normAutofit fontScale="90000"/>
          </a:bodyPr>
          <a:lstStyle/>
          <a:p>
            <a:pPr defTabSz="685783"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ケアラー・ヤングケアラーの状況</a:t>
            </a:r>
          </a:p>
        </p:txBody>
      </p:sp>
      <p:sp>
        <p:nvSpPr>
          <p:cNvPr id="5" name="角丸四角形 4">
            <a:extLst>
              <a:ext uri="{FF2B5EF4-FFF2-40B4-BE49-F238E27FC236}">
                <a16:creationId xmlns:a16="http://schemas.microsoft.com/office/drawing/2014/main" id="{FF95BDFA-1222-4694-A55C-CE15912B9693}"/>
              </a:ext>
            </a:extLst>
          </p:cNvPr>
          <p:cNvSpPr/>
          <p:nvPr/>
        </p:nvSpPr>
        <p:spPr>
          <a:xfrm>
            <a:off x="204399" y="5724679"/>
            <a:ext cx="9406114" cy="1088697"/>
          </a:xfrm>
          <a:prstGeom prst="roundRect">
            <a:avLst>
              <a:gd name="adj" fmla="val 4148"/>
            </a:avLst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角丸四角形 4">
            <a:extLst>
              <a:ext uri="{FF2B5EF4-FFF2-40B4-BE49-F238E27FC236}">
                <a16:creationId xmlns:a16="http://schemas.microsoft.com/office/drawing/2014/main" id="{DAD04838-BEDC-4358-8939-02B5A5051547}"/>
              </a:ext>
            </a:extLst>
          </p:cNvPr>
          <p:cNvSpPr/>
          <p:nvPr/>
        </p:nvSpPr>
        <p:spPr>
          <a:xfrm>
            <a:off x="204399" y="548680"/>
            <a:ext cx="4916627" cy="4621137"/>
          </a:xfrm>
          <a:prstGeom prst="roundRect">
            <a:avLst>
              <a:gd name="adj" fmla="val 2024"/>
            </a:avLst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0">
            <a:extLst>
              <a:ext uri="{FF2B5EF4-FFF2-40B4-BE49-F238E27FC236}">
                <a16:creationId xmlns:a16="http://schemas.microsoft.com/office/drawing/2014/main" id="{E2063C3B-25E1-45DF-811F-F52EC945A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516" y="657692"/>
            <a:ext cx="5020554" cy="4808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若者ケアラーの状況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（Ｒ５：県内の大学、短大に通う学生を対象とした調査結果）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1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若者ケアラーの割合　</a:t>
            </a:r>
            <a:r>
              <a:rPr lang="en-US" altLang="ja-JP" sz="1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7.2%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1,409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万人）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（複数回答、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n=102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人）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・課題や予習復習ができていないことが多い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26.5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％　　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・友人と遊んだり、話したりする時間が少ない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22.5%</a:t>
            </a: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・大学・短大では１人で過ごすことが多い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21.6%</a:t>
            </a:r>
          </a:p>
          <a:p>
            <a:pPr>
              <a:lnSpc>
                <a:spcPct val="110000"/>
              </a:lnSpc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・特にない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25.5%</a:t>
            </a: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・自由に使える時間がほしい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22.5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・家庭への経済的な支援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22.5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 ・学費への支援・奨学金等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21.6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自分のいまの状況について話を聞いてほしい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16.7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家族のお世話について相談にのってほしい 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14.7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　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30">
            <a:extLst>
              <a:ext uri="{FF2B5EF4-FFF2-40B4-BE49-F238E27FC236}">
                <a16:creationId xmlns:a16="http://schemas.microsoft.com/office/drawing/2014/main" id="{0D975DED-3E83-402D-AD90-D2D433D87F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8070" y="657692"/>
            <a:ext cx="4457701" cy="3860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支援機関の状況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（Ｒ５：市町村高齢・障害福祉担当課や学校等を対象と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 した調査結果）　　　　     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「悩みを抱えているケアラーを十分に把握できていない」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・市町村高齢福祉課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65.7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・市町村障害福祉担当課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74.6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・地域包括支援センター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59.2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・基幹相談支援センター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59.8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「ヤングケアラーを十分に把握できていない」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・学校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35.7%</a:t>
            </a: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・市町村児童福祉担当課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61.2%</a:t>
            </a: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・スクールソーシャルワーカー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51.6%</a:t>
            </a:r>
          </a:p>
        </p:txBody>
      </p:sp>
      <p:sp>
        <p:nvSpPr>
          <p:cNvPr id="11" name="角丸四角形 4">
            <a:extLst>
              <a:ext uri="{FF2B5EF4-FFF2-40B4-BE49-F238E27FC236}">
                <a16:creationId xmlns:a16="http://schemas.microsoft.com/office/drawing/2014/main" id="{F602C5B0-998D-45CB-806C-770B635E79D8}"/>
              </a:ext>
            </a:extLst>
          </p:cNvPr>
          <p:cNvSpPr/>
          <p:nvPr/>
        </p:nvSpPr>
        <p:spPr>
          <a:xfrm>
            <a:off x="5168070" y="548680"/>
            <a:ext cx="4504745" cy="4621137"/>
          </a:xfrm>
          <a:prstGeom prst="roundRect">
            <a:avLst>
              <a:gd name="adj" fmla="val 1448"/>
            </a:avLst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30">
            <a:extLst>
              <a:ext uri="{FF2B5EF4-FFF2-40B4-BE49-F238E27FC236}">
                <a16:creationId xmlns:a16="http://schemas.microsoft.com/office/drawing/2014/main" id="{60C193EA-3D8F-4465-873D-06C099161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456" y="5724679"/>
            <a:ext cx="9144000" cy="1016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○共通して求める支援として、「ケアラーに役立つ情報の提供」や、「相談できるスタッフや場所」が多い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○ヤングケアラー・若者ケアラーは「影響なし」「特にない」という回答も多く、本人に自覚がなく、問題が潜在化しやすい傾向がある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○支援機関も、ケアラーの存在を把握できないなど、苦慮している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☞福祉だけでなく、学校や地域、さらには医療機関など、様々な方にケアラー支援の視点を持っていただくことが重要</a:t>
            </a:r>
            <a:endParaRPr lang="en-US" altLang="ja-JP" sz="1400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88CE5B62-BA9E-423A-A6D4-3CE63D8E36BF}"/>
              </a:ext>
            </a:extLst>
          </p:cNvPr>
          <p:cNvSpPr/>
          <p:nvPr/>
        </p:nvSpPr>
        <p:spPr>
          <a:xfrm>
            <a:off x="376000" y="1556792"/>
            <a:ext cx="3600000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500" b="1" dirty="0"/>
              <a:t>大学・短大生活等においてあてはまるもの</a:t>
            </a:r>
            <a:endParaRPr kumimoji="1" lang="ja-JP" altLang="en-US" sz="1500" b="1" dirty="0"/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F5EB9B3D-5E98-4431-9191-98F6D639C628}"/>
              </a:ext>
            </a:extLst>
          </p:cNvPr>
          <p:cNvSpPr/>
          <p:nvPr/>
        </p:nvSpPr>
        <p:spPr>
          <a:xfrm>
            <a:off x="375498" y="3356992"/>
            <a:ext cx="1728000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必要としている支援</a:t>
            </a:r>
            <a:endParaRPr kumimoji="1" lang="ja-JP" altLang="en-US" sz="1500" b="1" dirty="0"/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A6F34A0C-603F-4CC1-B7EB-ABBC6A3887B3}"/>
              </a:ext>
            </a:extLst>
          </p:cNvPr>
          <p:cNvSpPr/>
          <p:nvPr/>
        </p:nvSpPr>
        <p:spPr>
          <a:xfrm>
            <a:off x="5291904" y="1556792"/>
            <a:ext cx="2487935" cy="238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相談対応に際しての課題</a:t>
            </a:r>
            <a:endParaRPr kumimoji="1" lang="ja-JP" altLang="en-US" sz="1500" b="1" dirty="0"/>
          </a:p>
        </p:txBody>
      </p:sp>
      <p:sp>
        <p:nvSpPr>
          <p:cNvPr id="3" name="矢印: 下 2">
            <a:extLst>
              <a:ext uri="{FF2B5EF4-FFF2-40B4-BE49-F238E27FC236}">
                <a16:creationId xmlns:a16="http://schemas.microsoft.com/office/drawing/2014/main" id="{D19BDB4E-51F2-48E5-8897-93EDEAF0CCA0}"/>
              </a:ext>
            </a:extLst>
          </p:cNvPr>
          <p:cNvSpPr/>
          <p:nvPr/>
        </p:nvSpPr>
        <p:spPr>
          <a:xfrm>
            <a:off x="2720752" y="5301208"/>
            <a:ext cx="4680520" cy="2739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2095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図 46">
            <a:extLst>
              <a:ext uri="{FF2B5EF4-FFF2-40B4-BE49-F238E27FC236}">
                <a16:creationId xmlns:a16="http://schemas.microsoft.com/office/drawing/2014/main" id="{E8868B9C-46E2-4B9E-8EF3-ABE791A645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191" y="3335313"/>
            <a:ext cx="3377013" cy="1101799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5B05CACB-D091-4803-B798-BF0A4FA58C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6936" y="5477902"/>
            <a:ext cx="1398837" cy="1263466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21C649B3-B5FF-4055-BFA6-1F10F3C2DD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05291" y="1311545"/>
            <a:ext cx="1756939" cy="1130007"/>
          </a:xfrm>
          <a:prstGeom prst="rect">
            <a:avLst/>
          </a:prstGeom>
        </p:spPr>
      </p:pic>
      <p:sp>
        <p:nvSpPr>
          <p:cNvPr id="5" name="タイトル 1">
            <a:extLst>
              <a:ext uri="{FF2B5EF4-FFF2-40B4-BE49-F238E27FC236}">
                <a16:creationId xmlns:a16="http://schemas.microsoft.com/office/drawing/2014/main" id="{58F61E3C-7A6B-479D-85DC-6BD2A29DE0E5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9906000" cy="481013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85783"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ケアラー・ヤングケアラーの相談窓口など</a:t>
            </a:r>
          </a:p>
        </p:txBody>
      </p:sp>
      <p:sp>
        <p:nvSpPr>
          <p:cNvPr id="9" name="テキスト ボックス 30">
            <a:extLst>
              <a:ext uri="{FF2B5EF4-FFF2-40B4-BE49-F238E27FC236}">
                <a16:creationId xmlns:a16="http://schemas.microsoft.com/office/drawing/2014/main" id="{720FC3F6-735A-4C94-A7F3-F2E613B21A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464" y="478083"/>
            <a:ext cx="10044608" cy="366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ケアラーやヤングケアラーの方を見かけた場合や相談を受けた場合は、以下の窓口やサロンをご紹介ください。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吹き出し: 四角形 9">
            <a:extLst>
              <a:ext uri="{FF2B5EF4-FFF2-40B4-BE49-F238E27FC236}">
                <a16:creationId xmlns:a16="http://schemas.microsoft.com/office/drawing/2014/main" id="{408E9AEF-3377-4133-B366-8066E10DB984}"/>
              </a:ext>
            </a:extLst>
          </p:cNvPr>
          <p:cNvSpPr/>
          <p:nvPr/>
        </p:nvSpPr>
        <p:spPr>
          <a:xfrm>
            <a:off x="7920681" y="2708920"/>
            <a:ext cx="1712839" cy="936104"/>
          </a:xfrm>
          <a:prstGeom prst="wedgeRectCallout">
            <a:avLst>
              <a:gd name="adj1" fmla="val -50372"/>
              <a:gd name="adj2" fmla="val 62295"/>
            </a:avLst>
          </a:prstGeom>
          <a:ln w="12700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認知症の方やその家族が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集まる「認知症カフェ」も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掲載しています。</a:t>
            </a:r>
          </a:p>
        </p:txBody>
      </p:sp>
      <p:sp>
        <p:nvSpPr>
          <p:cNvPr id="19" name="吹き出し: 四角形 18">
            <a:extLst>
              <a:ext uri="{FF2B5EF4-FFF2-40B4-BE49-F238E27FC236}">
                <a16:creationId xmlns:a16="http://schemas.microsoft.com/office/drawing/2014/main" id="{782DA843-E211-46FC-906E-BBCAAC93938B}"/>
              </a:ext>
            </a:extLst>
          </p:cNvPr>
          <p:cNvSpPr/>
          <p:nvPr/>
        </p:nvSpPr>
        <p:spPr>
          <a:xfrm>
            <a:off x="7920681" y="4725144"/>
            <a:ext cx="1723387" cy="936104"/>
          </a:xfrm>
          <a:prstGeom prst="wedgeRectCallout">
            <a:avLst>
              <a:gd name="adj1" fmla="val -48640"/>
              <a:gd name="adj2" fmla="val 64330"/>
            </a:avLst>
          </a:prstGeom>
          <a:ln w="12700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匿名でも利用できます。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友達登録した方には、オンラインイベントも案内しています。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8E89AE1-CAAE-4090-A7B5-FE32C2AB1B43}"/>
              </a:ext>
            </a:extLst>
          </p:cNvPr>
          <p:cNvSpPr/>
          <p:nvPr/>
        </p:nvSpPr>
        <p:spPr>
          <a:xfrm>
            <a:off x="311660" y="844722"/>
            <a:ext cx="9426120" cy="1710009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0A508F7A-DFE8-4577-A977-0598E2821484}"/>
              </a:ext>
            </a:extLst>
          </p:cNvPr>
          <p:cNvSpPr/>
          <p:nvPr/>
        </p:nvSpPr>
        <p:spPr>
          <a:xfrm>
            <a:off x="313538" y="2624789"/>
            <a:ext cx="9426120" cy="1886281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5588F74-3148-40EF-A725-27F8E3A4CDC0}"/>
              </a:ext>
            </a:extLst>
          </p:cNvPr>
          <p:cNvSpPr/>
          <p:nvPr/>
        </p:nvSpPr>
        <p:spPr>
          <a:xfrm>
            <a:off x="313538" y="4602806"/>
            <a:ext cx="9426120" cy="2178993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吹き出し: 四角形 20">
            <a:extLst>
              <a:ext uri="{FF2B5EF4-FFF2-40B4-BE49-F238E27FC236}">
                <a16:creationId xmlns:a16="http://schemas.microsoft.com/office/drawing/2014/main" id="{010AC3F5-0D62-4658-82DB-A6F9AB7CC678}"/>
              </a:ext>
            </a:extLst>
          </p:cNvPr>
          <p:cNvSpPr/>
          <p:nvPr/>
        </p:nvSpPr>
        <p:spPr>
          <a:xfrm>
            <a:off x="7887129" y="980728"/>
            <a:ext cx="1756939" cy="936104"/>
          </a:xfrm>
          <a:prstGeom prst="wedgeRectCallout">
            <a:avLst>
              <a:gd name="adj1" fmla="val -48207"/>
              <a:gd name="adj2" fmla="val 62295"/>
            </a:avLst>
          </a:prstGeom>
          <a:ln w="12700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公的サービスについては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市町村の窓口で確認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することができます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421EBFEE-1D27-46B4-A139-33FCFD4AD85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08969" y="2853233"/>
            <a:ext cx="1736119" cy="1469330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62A4190B-ECC5-4B57-AF2D-E2A1837E76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98688" y="3212976"/>
            <a:ext cx="2206640" cy="737685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0C6F76CA-13A4-4902-8D88-CBF503696D7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0223" y="4693254"/>
            <a:ext cx="5555158" cy="679962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8ADBAEC1-F1E1-4CDC-8B24-8CB3A3A121C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6496" y="5445224"/>
            <a:ext cx="3842125" cy="1177426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CBD441F0-D0C3-4AB0-BC7A-E25D87B8618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895181" y="5661248"/>
            <a:ext cx="1938139" cy="609904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9A770652-CAEF-44FB-A4D1-0319F586733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854912" y="5392215"/>
            <a:ext cx="1938139" cy="269033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A584B41A-1421-4CB9-9152-62C358C0395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85546" y="921642"/>
            <a:ext cx="3514930" cy="401161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7E592511-6618-4AA7-92A3-1DF0EDA80FC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85546" y="1360922"/>
            <a:ext cx="3775366" cy="275960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791B593E-CCA0-4F51-A3BA-3F3F8A0FA0B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30191" y="1629093"/>
            <a:ext cx="3038758" cy="196957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88D7EE2B-3303-41AB-8E1D-B5622706CE76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745088" y="1146259"/>
            <a:ext cx="1558684" cy="1235769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0DE4BF1B-1831-4A9F-BE5A-B81FA040FFE7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309083" y="1119926"/>
            <a:ext cx="555378" cy="1359964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F507840D-8B49-4DDC-A0ED-CF8203682AF2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16497" y="3020545"/>
            <a:ext cx="3169106" cy="336447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351FB164-6A06-46D0-A0C6-25A2F30D3940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385546" y="2688899"/>
            <a:ext cx="3083403" cy="380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142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新しいﾌﾟﾚｾﾞﾝﾃｰｼｮﾝ">
  <a:themeElements>
    <a:clrScheme name="エコロジー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1_新しいﾌﾟﾚｾﾞﾝﾃｰｼｮﾝ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8000" tIns="18000" rIns="18000" bIns="18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20000"/>
          </a:lnSpc>
          <a:spcBef>
            <a:spcPct val="50000"/>
          </a:spcBef>
          <a:spcAft>
            <a:spcPct val="0"/>
          </a:spcAft>
          <a:buClr>
            <a:schemeClr val="bg2"/>
          </a:buClr>
          <a:buSzTx/>
          <a:buFont typeface="Wingdings" pitchFamily="2" charset="2"/>
          <a:buNone/>
          <a:tabLst/>
          <a:defRPr kumimoji="1" lang="ja-JP" altLang="en-US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8000" tIns="18000" rIns="18000" bIns="18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20000"/>
          </a:lnSpc>
          <a:spcBef>
            <a:spcPct val="50000"/>
          </a:spcBef>
          <a:spcAft>
            <a:spcPct val="0"/>
          </a:spcAft>
          <a:buClr>
            <a:schemeClr val="bg2"/>
          </a:buClr>
          <a:buSzTx/>
          <a:buFont typeface="Wingdings" pitchFamily="2" charset="2"/>
          <a:buNone/>
          <a:tabLst/>
          <a:defRPr kumimoji="1" lang="ja-JP" altLang="en-US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1_新しいﾌﾟﾚｾﾞﾝﾃｰｼｮﾝ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新しいﾌﾟﾚｾﾞﾝﾃｰｼｮﾝ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8">
        <a:dk1>
          <a:srgbClr val="000000"/>
        </a:dk1>
        <a:lt1>
          <a:srgbClr val="FFFFFF"/>
        </a:lt1>
        <a:dk2>
          <a:srgbClr val="000000"/>
        </a:dk2>
        <a:lt2>
          <a:srgbClr val="5A5A5A"/>
        </a:lt2>
        <a:accent1>
          <a:srgbClr val="CCDAEC"/>
        </a:accent1>
        <a:accent2>
          <a:srgbClr val="F1DB9D"/>
        </a:accent2>
        <a:accent3>
          <a:srgbClr val="FFFFFF"/>
        </a:accent3>
        <a:accent4>
          <a:srgbClr val="000000"/>
        </a:accent4>
        <a:accent5>
          <a:srgbClr val="E2EAF4"/>
        </a:accent5>
        <a:accent6>
          <a:srgbClr val="DAC68E"/>
        </a:accent6>
        <a:hlink>
          <a:srgbClr val="DADADA"/>
        </a:hlink>
        <a:folHlink>
          <a:srgbClr val="3D6A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9">
        <a:dk1>
          <a:srgbClr val="000000"/>
        </a:dk1>
        <a:lt1>
          <a:srgbClr val="FFFFFF"/>
        </a:lt1>
        <a:dk2>
          <a:srgbClr val="000000"/>
        </a:dk2>
        <a:lt2>
          <a:srgbClr val="5A5A5A"/>
        </a:lt2>
        <a:accent1>
          <a:srgbClr val="CCDAEC"/>
        </a:accent1>
        <a:accent2>
          <a:srgbClr val="3D6AA7"/>
        </a:accent2>
        <a:accent3>
          <a:srgbClr val="FFFFFF"/>
        </a:accent3>
        <a:accent4>
          <a:srgbClr val="000000"/>
        </a:accent4>
        <a:accent5>
          <a:srgbClr val="E2EAF4"/>
        </a:accent5>
        <a:accent6>
          <a:srgbClr val="365F97"/>
        </a:accent6>
        <a:hlink>
          <a:srgbClr val="F1DB9D"/>
        </a:hlink>
        <a:folHlink>
          <a:srgbClr val="DADAD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10">
        <a:dk1>
          <a:srgbClr val="000000"/>
        </a:dk1>
        <a:lt1>
          <a:srgbClr val="FFFFFF"/>
        </a:lt1>
        <a:dk2>
          <a:srgbClr val="000000"/>
        </a:dk2>
        <a:lt2>
          <a:srgbClr val="5A5A5A"/>
        </a:lt2>
        <a:accent1>
          <a:srgbClr val="A2BBDC"/>
        </a:accent1>
        <a:accent2>
          <a:srgbClr val="3D6AA7"/>
        </a:accent2>
        <a:accent3>
          <a:srgbClr val="FFFFFF"/>
        </a:accent3>
        <a:accent4>
          <a:srgbClr val="000000"/>
        </a:accent4>
        <a:accent5>
          <a:srgbClr val="CEDAEB"/>
        </a:accent5>
        <a:accent6>
          <a:srgbClr val="365F97"/>
        </a:accent6>
        <a:hlink>
          <a:srgbClr val="F1DB9D"/>
        </a:hlink>
        <a:folHlink>
          <a:srgbClr val="DADAD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1211</Words>
  <Application>Microsoft Office PowerPoint</Application>
  <PresentationFormat>A4 210 x 297 mm</PresentationFormat>
  <Paragraphs>116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Meiryo UI</vt:lpstr>
      <vt:lpstr>ＭＳ Ｐゴシック</vt:lpstr>
      <vt:lpstr>ＭＳ Ｐ明朝</vt:lpstr>
      <vt:lpstr>Arial</vt:lpstr>
      <vt:lpstr>Calibri</vt:lpstr>
      <vt:lpstr>Wingdings</vt:lpstr>
      <vt:lpstr>Office ​​テーマ</vt:lpstr>
      <vt:lpstr>1_新しいﾌﾟﾚｾﾞﾝﾃｰｼｮﾝ</vt:lpstr>
      <vt:lpstr>PowerPoint プレゼンテーション</vt:lpstr>
      <vt:lpstr>　ケアラー・ヤングケアラーの状況</vt:lpstr>
      <vt:lpstr>　ケアラー・ヤングケアラーの状況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2022-02-04T03:16:17Z</dcterms:created>
  <dcterms:modified xsi:type="dcterms:W3CDTF">2024-11-28T23:37:07Z</dcterms:modified>
</cp:coreProperties>
</file>