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removePersonalInfoOnSave="1" saveSubsetFonts="1">
  <p:sldMasterIdLst>
    <p:sldMasterId id="2147483740" r:id="rId1"/>
    <p:sldMasterId id="2147484396" r:id="rId2"/>
  </p:sldMasterIdLst>
  <p:notesMasterIdLst>
    <p:notesMasterId r:id="rId6"/>
  </p:notesMasterIdLst>
  <p:handoutMasterIdLst>
    <p:handoutMasterId r:id="rId7"/>
  </p:handoutMasterIdLst>
  <p:sldIdLst>
    <p:sldId id="257" r:id="rId3"/>
    <p:sldId id="1914" r:id="rId4"/>
    <p:sldId id="1915" r:id="rId5"/>
  </p:sldIdLst>
  <p:sldSz cx="9906000" cy="6858000" type="A4"/>
  <p:notesSz cx="6807200" cy="9939338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既定のセクション" id="{15FF02F9-7CE8-4AC2-9CFB-EBCF461C4787}">
          <p14:sldIdLst>
            <p14:sldId id="257"/>
            <p14:sldId id="1914"/>
            <p14:sldId id="1915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12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31" userDrawn="1">
          <p15:clr>
            <a:srgbClr val="A4A3A4"/>
          </p15:clr>
        </p15:guide>
        <p15:guide id="2" pos="2145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9FAFF"/>
    <a:srgbClr val="FFCDFF"/>
    <a:srgbClr val="FE94FE"/>
    <a:srgbClr val="FEF194"/>
    <a:srgbClr val="FBCFAB"/>
    <a:srgbClr val="F9B277"/>
    <a:srgbClr val="FF9966"/>
    <a:srgbClr val="FF3300"/>
    <a:srgbClr val="FFB061"/>
    <a:srgbClr val="FF99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940675A-B579-460E-94D1-54222C63F5DA}" styleName="スタイルなし、表のグリッド線あり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4295" autoAdjust="0"/>
    <p:restoredTop sz="90276" autoAdjust="0"/>
  </p:normalViewPr>
  <p:slideViewPr>
    <p:cSldViewPr>
      <p:cViewPr varScale="1">
        <p:scale>
          <a:sx n="66" d="100"/>
          <a:sy n="66" d="100"/>
        </p:scale>
        <p:origin x="990" y="78"/>
      </p:cViewPr>
      <p:guideLst>
        <p:guide orient="horz" pos="2160"/>
        <p:guide pos="3121"/>
      </p:guideLst>
    </p:cSldViewPr>
  </p:slideViewPr>
  <p:outlineViewPr>
    <p:cViewPr>
      <p:scale>
        <a:sx n="33" d="100"/>
        <a:sy n="33" d="100"/>
      </p:scale>
      <p:origin x="0" y="-19302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26976"/>
    </p:cViewPr>
  </p:sorterViewPr>
  <p:notesViewPr>
    <p:cSldViewPr>
      <p:cViewPr varScale="1">
        <p:scale>
          <a:sx n="30" d="100"/>
          <a:sy n="30" d="100"/>
        </p:scale>
        <p:origin x="1662" y="78"/>
      </p:cViewPr>
      <p:guideLst>
        <p:guide orient="horz" pos="3131"/>
        <p:guide pos="2145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3.xml"/><Relationship Id="rId10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1798689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3" y="1"/>
            <a:ext cx="2949787" cy="496967"/>
          </a:xfrm>
          <a:prstGeom prst="rect">
            <a:avLst/>
          </a:prstGeom>
        </p:spPr>
        <p:txBody>
          <a:bodyPr vert="horz" lIns="95670" tIns="47835" rIns="95670" bIns="47835" rtlCol="0"/>
          <a:lstStyle>
            <a:lvl1pPr algn="l">
              <a:defRPr sz="13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55840" y="1"/>
            <a:ext cx="2949787" cy="496967"/>
          </a:xfrm>
          <a:prstGeom prst="rect">
            <a:avLst/>
          </a:prstGeom>
        </p:spPr>
        <p:txBody>
          <a:bodyPr vert="horz" lIns="95670" tIns="47835" rIns="95670" bIns="47835" rtlCol="0"/>
          <a:lstStyle>
            <a:lvl1pPr algn="r">
              <a:defRPr sz="1300"/>
            </a:lvl1pPr>
          </a:lstStyle>
          <a:p>
            <a:fld id="{30B5B6DB-E5ED-43A6-A7A1-5659AE97A17A}" type="datetimeFigureOut">
              <a:rPr kumimoji="1" lang="ja-JP" altLang="en-US" smtClean="0"/>
              <a:pPr/>
              <a:t>2023/11/27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711200" y="744538"/>
            <a:ext cx="5384800" cy="3727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5670" tIns="47835" rIns="95670" bIns="47835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0721" y="4721188"/>
            <a:ext cx="5445760" cy="4472702"/>
          </a:xfrm>
          <a:prstGeom prst="rect">
            <a:avLst/>
          </a:prstGeom>
        </p:spPr>
        <p:txBody>
          <a:bodyPr vert="horz" lIns="95670" tIns="47835" rIns="95670" bIns="47835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3" y="9440648"/>
            <a:ext cx="2949787" cy="496967"/>
          </a:xfrm>
          <a:prstGeom prst="rect">
            <a:avLst/>
          </a:prstGeom>
        </p:spPr>
        <p:txBody>
          <a:bodyPr vert="horz" lIns="95670" tIns="47835" rIns="95670" bIns="47835" rtlCol="0" anchor="b"/>
          <a:lstStyle>
            <a:lvl1pPr algn="l">
              <a:defRPr sz="13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55840" y="9440648"/>
            <a:ext cx="2949787" cy="496967"/>
          </a:xfrm>
          <a:prstGeom prst="rect">
            <a:avLst/>
          </a:prstGeom>
        </p:spPr>
        <p:txBody>
          <a:bodyPr vert="horz" lIns="95670" tIns="47835" rIns="95670" bIns="47835" rtlCol="0" anchor="b"/>
          <a:lstStyle>
            <a:lvl1pPr algn="r">
              <a:defRPr sz="1300"/>
            </a:lvl1pPr>
          </a:lstStyle>
          <a:p>
            <a:fld id="{6DBD21F5-9C51-43D2-8E34-71EB923BF425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26210946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スライド イメージ プレースホルダー 1">
            <a:extLst>
              <a:ext uri="{FF2B5EF4-FFF2-40B4-BE49-F238E27FC236}">
                <a16:creationId xmlns:a16="http://schemas.microsoft.com/office/drawing/2014/main" id="{5ED7175A-FCBC-4A8A-86A7-654558A8E25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3" name="ノート プレースホルダー 2">
            <a:extLst>
              <a:ext uri="{FF2B5EF4-FFF2-40B4-BE49-F238E27FC236}">
                <a16:creationId xmlns:a16="http://schemas.microsoft.com/office/drawing/2014/main" id="{331DAB17-D15B-4697-B799-E1290F2ABE6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ja-JP" altLang="en-US" dirty="0"/>
          </a:p>
        </p:txBody>
      </p:sp>
      <p:sp>
        <p:nvSpPr>
          <p:cNvPr id="10244" name="スライド番号プレースホルダー 3">
            <a:extLst>
              <a:ext uri="{FF2B5EF4-FFF2-40B4-BE49-F238E27FC236}">
                <a16:creationId xmlns:a16="http://schemas.microsoft.com/office/drawing/2014/main" id="{4B46932E-8319-46ED-A524-15E4776450E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34926" indent="-282542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31754" indent="-225398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585724" indent="-225398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38107" indent="-225398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495254" indent="-225398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52399" indent="-225398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09544" indent="-225398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66691" indent="-225398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fld id="{452B4FEA-BE64-4F0C-A156-1295933B4C09}" type="slidenum">
              <a:rPr lang="ja-JP" altLang="en-US" smtClean="0"/>
              <a:pPr/>
              <a:t>0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41008291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スライド イメージ プレースホルダー 1">
            <a:extLst>
              <a:ext uri="{FF2B5EF4-FFF2-40B4-BE49-F238E27FC236}">
                <a16:creationId xmlns:a16="http://schemas.microsoft.com/office/drawing/2014/main" id="{FFBCF7E6-D830-435C-9B55-1B488DA10F33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681038" y="361950"/>
            <a:ext cx="5356225" cy="37084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267" name="ノート プレースホルダー 2">
            <a:extLst>
              <a:ext uri="{FF2B5EF4-FFF2-40B4-BE49-F238E27FC236}">
                <a16:creationId xmlns:a16="http://schemas.microsoft.com/office/drawing/2014/main" id="{4E5B6CF5-6331-42D1-9C27-6E608A2B60EF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680720" y="4288856"/>
            <a:ext cx="5445760" cy="5217094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ja-JP" dirty="0"/>
          </a:p>
        </p:txBody>
      </p:sp>
      <p:sp>
        <p:nvSpPr>
          <p:cNvPr id="11268" name="スライド番号プレースホルダー 3">
            <a:extLst>
              <a:ext uri="{FF2B5EF4-FFF2-40B4-BE49-F238E27FC236}">
                <a16:creationId xmlns:a16="http://schemas.microsoft.com/office/drawing/2014/main" id="{BF221481-0280-4C59-8E66-2D049936EAC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862" indent="-285716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2864" indent="-228573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010" indent="-228573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155" indent="-228573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301" indent="-228573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447" indent="-228573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8592" indent="-228573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5738" indent="-228573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ct val="0"/>
              </a:spcBef>
            </a:pPr>
            <a:fld id="{1E3A8B02-1A37-41D0-B8BE-C5B79444ACF3}" type="slidenum">
              <a:rPr lang="ja-JP" altLang="en-US" smtClean="0"/>
              <a:pPr>
                <a:spcBef>
                  <a:spcPct val="0"/>
                </a:spcBef>
              </a:pPr>
              <a:t>1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04424489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DBD21F5-9C51-43D2-8E34-71EB923BF425}" type="slidenum">
              <a:rPr kumimoji="1" lang="ja-JP" altLang="en-US" smtClean="0"/>
              <a:pPr/>
              <a:t>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112745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742987" y="2131196"/>
            <a:ext cx="8420100" cy="1470025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486056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>
                <a:solidFill>
                  <a:prstClr val="black">
                    <a:tint val="75000"/>
                  </a:prstClr>
                </a:solidFill>
              </a:rPr>
              <a:t>Ⓒ 2020 Saitama Prefecture. All Rights Reserved.</a:t>
            </a:r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87341B-C055-4E9F-AA45-0E5459FA9D73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84548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>
                <a:solidFill>
                  <a:prstClr val="black">
                    <a:tint val="75000"/>
                  </a:prstClr>
                </a:solidFill>
              </a:rPr>
              <a:t>Ⓒ 2020 Saitama Prefecture. All Rights Reserved.</a:t>
            </a:r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87341B-C055-4E9F-AA45-0E5459FA9D73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04062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7181850" y="274702"/>
            <a:ext cx="2228850" cy="5851525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495354" y="274702"/>
            <a:ext cx="6521450" cy="5851525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>
                <a:solidFill>
                  <a:prstClr val="black">
                    <a:tint val="75000"/>
                  </a:prstClr>
                </a:solidFill>
              </a:rPr>
              <a:t>Ⓒ 2020 Saitama Prefecture. All Rights Reserved.</a:t>
            </a:r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87341B-C055-4E9F-AA45-0E5459FA9D73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083485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表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Line 59"/>
          <p:cNvSpPr>
            <a:spLocks noChangeShapeType="1"/>
          </p:cNvSpPr>
          <p:nvPr userDrawn="1"/>
        </p:nvSpPr>
        <p:spPr bwMode="auto">
          <a:xfrm flipV="1">
            <a:off x="2714625" y="3095625"/>
            <a:ext cx="6769100" cy="0"/>
          </a:xfrm>
          <a:prstGeom prst="line">
            <a:avLst/>
          </a:prstGeom>
          <a:noFill/>
          <a:ln w="25400">
            <a:solidFill>
              <a:srgbClr val="E60000"/>
            </a:solidFill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pPr algn="ctr" fontAlgn="base">
              <a:lnSpc>
                <a:spcPct val="120000"/>
              </a:lnSpc>
              <a:spcBef>
                <a:spcPct val="50000"/>
              </a:spcBef>
              <a:spcAft>
                <a:spcPct val="0"/>
              </a:spcAft>
              <a:buClr>
                <a:srgbClr val="EAEBDE"/>
              </a:buClr>
              <a:buFont typeface="Wingdings" pitchFamily="2" charset="2"/>
              <a:buNone/>
              <a:defRPr/>
            </a:pPr>
            <a:endParaRPr lang="ja-JP" altLang="en-US" sz="1000">
              <a:solidFill>
                <a:srgbClr val="000000"/>
              </a:solidFill>
            </a:endParaRPr>
          </a:p>
        </p:txBody>
      </p:sp>
      <p:sp>
        <p:nvSpPr>
          <p:cNvPr id="4" name="Line 60"/>
          <p:cNvSpPr>
            <a:spLocks noChangeShapeType="1"/>
          </p:cNvSpPr>
          <p:nvPr userDrawn="1"/>
        </p:nvSpPr>
        <p:spPr bwMode="auto">
          <a:xfrm flipV="1">
            <a:off x="2721159" y="3694113"/>
            <a:ext cx="6767513" cy="0"/>
          </a:xfrm>
          <a:prstGeom prst="line">
            <a:avLst/>
          </a:prstGeom>
          <a:noFill/>
          <a:ln w="12700">
            <a:solidFill>
              <a:srgbClr val="5A5A5A"/>
            </a:solidFill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pPr algn="ctr" fontAlgn="base">
              <a:lnSpc>
                <a:spcPct val="120000"/>
              </a:lnSpc>
              <a:spcBef>
                <a:spcPct val="50000"/>
              </a:spcBef>
              <a:spcAft>
                <a:spcPct val="0"/>
              </a:spcAft>
              <a:buClr>
                <a:srgbClr val="EAEBDE"/>
              </a:buClr>
              <a:buFont typeface="Wingdings" pitchFamily="2" charset="2"/>
              <a:buNone/>
              <a:defRPr/>
            </a:pPr>
            <a:endParaRPr lang="ja-JP" altLang="en-US" sz="1000">
              <a:solidFill>
                <a:srgbClr val="000000"/>
              </a:solidFill>
            </a:endParaRPr>
          </a:p>
        </p:txBody>
      </p:sp>
      <p:sp>
        <p:nvSpPr>
          <p:cNvPr id="6" name="Line 211"/>
          <p:cNvSpPr>
            <a:spLocks noChangeShapeType="1"/>
          </p:cNvSpPr>
          <p:nvPr userDrawn="1"/>
        </p:nvSpPr>
        <p:spPr bwMode="auto">
          <a:xfrm>
            <a:off x="412750" y="6877050"/>
            <a:ext cx="0" cy="247650"/>
          </a:xfrm>
          <a:prstGeom prst="line">
            <a:avLst/>
          </a:prstGeom>
          <a:noFill/>
          <a:ln w="12700">
            <a:solidFill>
              <a:srgbClr val="E60000"/>
            </a:solidFill>
            <a:round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algn="ctr" fontAlgn="base">
              <a:lnSpc>
                <a:spcPct val="120000"/>
              </a:lnSpc>
              <a:spcBef>
                <a:spcPct val="50000"/>
              </a:spcBef>
              <a:spcAft>
                <a:spcPct val="0"/>
              </a:spcAft>
              <a:buClr>
                <a:srgbClr val="EAEBDE"/>
              </a:buClr>
              <a:buFont typeface="Wingdings" pitchFamily="2" charset="2"/>
              <a:buNone/>
              <a:defRPr/>
            </a:pPr>
            <a:endParaRPr lang="ja-JP" altLang="en-US" sz="1000">
              <a:solidFill>
                <a:srgbClr val="000000"/>
              </a:solidFill>
            </a:endParaRPr>
          </a:p>
        </p:txBody>
      </p:sp>
      <p:sp>
        <p:nvSpPr>
          <p:cNvPr id="7" name="Line 212"/>
          <p:cNvSpPr>
            <a:spLocks noChangeShapeType="1"/>
          </p:cNvSpPr>
          <p:nvPr userDrawn="1"/>
        </p:nvSpPr>
        <p:spPr bwMode="auto">
          <a:xfrm>
            <a:off x="2574925" y="6877050"/>
            <a:ext cx="0" cy="247650"/>
          </a:xfrm>
          <a:prstGeom prst="line">
            <a:avLst/>
          </a:prstGeom>
          <a:noFill/>
          <a:ln w="12700">
            <a:solidFill>
              <a:srgbClr val="E60000"/>
            </a:solidFill>
            <a:round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algn="ctr" fontAlgn="base">
              <a:lnSpc>
                <a:spcPct val="120000"/>
              </a:lnSpc>
              <a:spcBef>
                <a:spcPct val="50000"/>
              </a:spcBef>
              <a:spcAft>
                <a:spcPct val="0"/>
              </a:spcAft>
              <a:buClr>
                <a:srgbClr val="EAEBDE"/>
              </a:buClr>
              <a:buFont typeface="Wingdings" pitchFamily="2" charset="2"/>
              <a:buNone/>
              <a:defRPr/>
            </a:pPr>
            <a:endParaRPr lang="ja-JP" altLang="en-US" sz="1000">
              <a:solidFill>
                <a:srgbClr val="000000"/>
              </a:solidFill>
            </a:endParaRPr>
          </a:p>
        </p:txBody>
      </p:sp>
      <p:sp>
        <p:nvSpPr>
          <p:cNvPr id="8" name="Line 213"/>
          <p:cNvSpPr>
            <a:spLocks noChangeShapeType="1"/>
          </p:cNvSpPr>
          <p:nvPr userDrawn="1"/>
        </p:nvSpPr>
        <p:spPr bwMode="auto">
          <a:xfrm>
            <a:off x="2717800" y="6877050"/>
            <a:ext cx="0" cy="247650"/>
          </a:xfrm>
          <a:prstGeom prst="line">
            <a:avLst/>
          </a:prstGeom>
          <a:noFill/>
          <a:ln w="12700">
            <a:solidFill>
              <a:srgbClr val="E60000"/>
            </a:solidFill>
            <a:round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algn="ctr" fontAlgn="base">
              <a:lnSpc>
                <a:spcPct val="120000"/>
              </a:lnSpc>
              <a:spcBef>
                <a:spcPct val="50000"/>
              </a:spcBef>
              <a:spcAft>
                <a:spcPct val="0"/>
              </a:spcAft>
              <a:buClr>
                <a:srgbClr val="EAEBDE"/>
              </a:buClr>
              <a:buFont typeface="Wingdings" pitchFamily="2" charset="2"/>
              <a:buNone/>
              <a:defRPr/>
            </a:pPr>
            <a:endParaRPr lang="ja-JP" altLang="en-US" sz="1000">
              <a:solidFill>
                <a:srgbClr val="000000"/>
              </a:solidFill>
            </a:endParaRPr>
          </a:p>
        </p:txBody>
      </p:sp>
      <p:sp>
        <p:nvSpPr>
          <p:cNvPr id="9" name="Line 214"/>
          <p:cNvSpPr>
            <a:spLocks noChangeShapeType="1"/>
          </p:cNvSpPr>
          <p:nvPr userDrawn="1"/>
        </p:nvSpPr>
        <p:spPr bwMode="auto">
          <a:xfrm>
            <a:off x="4879975" y="6877050"/>
            <a:ext cx="0" cy="247650"/>
          </a:xfrm>
          <a:prstGeom prst="line">
            <a:avLst/>
          </a:prstGeom>
          <a:noFill/>
          <a:ln w="12700">
            <a:solidFill>
              <a:srgbClr val="E60000"/>
            </a:solidFill>
            <a:round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algn="ctr" fontAlgn="base">
              <a:lnSpc>
                <a:spcPct val="120000"/>
              </a:lnSpc>
              <a:spcBef>
                <a:spcPct val="50000"/>
              </a:spcBef>
              <a:spcAft>
                <a:spcPct val="0"/>
              </a:spcAft>
              <a:buClr>
                <a:srgbClr val="EAEBDE"/>
              </a:buClr>
              <a:buFont typeface="Wingdings" pitchFamily="2" charset="2"/>
              <a:buNone/>
              <a:defRPr/>
            </a:pPr>
            <a:endParaRPr lang="ja-JP" altLang="en-US" sz="1000">
              <a:solidFill>
                <a:srgbClr val="000000"/>
              </a:solidFill>
            </a:endParaRPr>
          </a:p>
        </p:txBody>
      </p:sp>
      <p:sp>
        <p:nvSpPr>
          <p:cNvPr id="10" name="Line 215"/>
          <p:cNvSpPr>
            <a:spLocks noChangeShapeType="1"/>
          </p:cNvSpPr>
          <p:nvPr userDrawn="1"/>
        </p:nvSpPr>
        <p:spPr bwMode="auto">
          <a:xfrm>
            <a:off x="5022850" y="6877050"/>
            <a:ext cx="0" cy="247650"/>
          </a:xfrm>
          <a:prstGeom prst="line">
            <a:avLst/>
          </a:prstGeom>
          <a:noFill/>
          <a:ln w="12700">
            <a:solidFill>
              <a:srgbClr val="E60000"/>
            </a:solidFill>
            <a:round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algn="ctr" fontAlgn="base">
              <a:lnSpc>
                <a:spcPct val="120000"/>
              </a:lnSpc>
              <a:spcBef>
                <a:spcPct val="50000"/>
              </a:spcBef>
              <a:spcAft>
                <a:spcPct val="0"/>
              </a:spcAft>
              <a:buClr>
                <a:srgbClr val="EAEBDE"/>
              </a:buClr>
              <a:buFont typeface="Wingdings" pitchFamily="2" charset="2"/>
              <a:buNone/>
              <a:defRPr/>
            </a:pPr>
            <a:endParaRPr lang="ja-JP" altLang="en-US" sz="1000">
              <a:solidFill>
                <a:srgbClr val="000000"/>
              </a:solidFill>
            </a:endParaRPr>
          </a:p>
        </p:txBody>
      </p:sp>
      <p:sp>
        <p:nvSpPr>
          <p:cNvPr id="11" name="Line 216"/>
          <p:cNvSpPr>
            <a:spLocks noChangeShapeType="1"/>
          </p:cNvSpPr>
          <p:nvPr userDrawn="1"/>
        </p:nvSpPr>
        <p:spPr bwMode="auto">
          <a:xfrm>
            <a:off x="7181850" y="6877050"/>
            <a:ext cx="0" cy="247650"/>
          </a:xfrm>
          <a:prstGeom prst="line">
            <a:avLst/>
          </a:prstGeom>
          <a:noFill/>
          <a:ln w="12700">
            <a:solidFill>
              <a:srgbClr val="E60000"/>
            </a:solidFill>
            <a:round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algn="ctr" fontAlgn="base">
              <a:lnSpc>
                <a:spcPct val="120000"/>
              </a:lnSpc>
              <a:spcBef>
                <a:spcPct val="50000"/>
              </a:spcBef>
              <a:spcAft>
                <a:spcPct val="0"/>
              </a:spcAft>
              <a:buClr>
                <a:srgbClr val="EAEBDE"/>
              </a:buClr>
              <a:buFont typeface="Wingdings" pitchFamily="2" charset="2"/>
              <a:buNone/>
              <a:defRPr/>
            </a:pPr>
            <a:endParaRPr lang="ja-JP" altLang="en-US" sz="1000">
              <a:solidFill>
                <a:srgbClr val="000000"/>
              </a:solidFill>
            </a:endParaRPr>
          </a:p>
        </p:txBody>
      </p:sp>
      <p:sp>
        <p:nvSpPr>
          <p:cNvPr id="12" name="Line 217"/>
          <p:cNvSpPr>
            <a:spLocks noChangeShapeType="1"/>
          </p:cNvSpPr>
          <p:nvPr userDrawn="1"/>
        </p:nvSpPr>
        <p:spPr bwMode="auto">
          <a:xfrm>
            <a:off x="7327900" y="6877050"/>
            <a:ext cx="0" cy="247650"/>
          </a:xfrm>
          <a:prstGeom prst="line">
            <a:avLst/>
          </a:prstGeom>
          <a:noFill/>
          <a:ln w="12700">
            <a:solidFill>
              <a:srgbClr val="E60000"/>
            </a:solidFill>
            <a:round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algn="ctr" fontAlgn="base">
              <a:lnSpc>
                <a:spcPct val="120000"/>
              </a:lnSpc>
              <a:spcBef>
                <a:spcPct val="50000"/>
              </a:spcBef>
              <a:spcAft>
                <a:spcPct val="0"/>
              </a:spcAft>
              <a:buClr>
                <a:srgbClr val="EAEBDE"/>
              </a:buClr>
              <a:buFont typeface="Wingdings" pitchFamily="2" charset="2"/>
              <a:buNone/>
              <a:defRPr/>
            </a:pPr>
            <a:endParaRPr lang="ja-JP" altLang="en-US" sz="1000">
              <a:solidFill>
                <a:srgbClr val="000000"/>
              </a:solidFill>
            </a:endParaRPr>
          </a:p>
        </p:txBody>
      </p:sp>
      <p:sp>
        <p:nvSpPr>
          <p:cNvPr id="13" name="Line 218"/>
          <p:cNvSpPr>
            <a:spLocks noChangeShapeType="1"/>
          </p:cNvSpPr>
          <p:nvPr userDrawn="1"/>
        </p:nvSpPr>
        <p:spPr bwMode="auto">
          <a:xfrm>
            <a:off x="9485314" y="6877050"/>
            <a:ext cx="0" cy="247650"/>
          </a:xfrm>
          <a:prstGeom prst="line">
            <a:avLst/>
          </a:prstGeom>
          <a:noFill/>
          <a:ln w="12700">
            <a:solidFill>
              <a:srgbClr val="E60000"/>
            </a:solidFill>
            <a:round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algn="ctr" fontAlgn="base">
              <a:lnSpc>
                <a:spcPct val="120000"/>
              </a:lnSpc>
              <a:spcBef>
                <a:spcPct val="50000"/>
              </a:spcBef>
              <a:spcAft>
                <a:spcPct val="0"/>
              </a:spcAft>
              <a:buClr>
                <a:srgbClr val="EAEBDE"/>
              </a:buClr>
              <a:buFont typeface="Wingdings" pitchFamily="2" charset="2"/>
              <a:buNone/>
              <a:defRPr/>
            </a:pPr>
            <a:endParaRPr lang="ja-JP" altLang="en-US" sz="1000">
              <a:solidFill>
                <a:srgbClr val="000000"/>
              </a:solidFill>
            </a:endParaRPr>
          </a:p>
        </p:txBody>
      </p:sp>
      <p:sp>
        <p:nvSpPr>
          <p:cNvPr id="14" name="Line 219"/>
          <p:cNvSpPr>
            <a:spLocks noChangeShapeType="1"/>
          </p:cNvSpPr>
          <p:nvPr userDrawn="1"/>
        </p:nvSpPr>
        <p:spPr bwMode="auto">
          <a:xfrm>
            <a:off x="-298321" y="546100"/>
            <a:ext cx="282575" cy="0"/>
          </a:xfrm>
          <a:prstGeom prst="line">
            <a:avLst/>
          </a:prstGeom>
          <a:noFill/>
          <a:ln w="12700">
            <a:solidFill>
              <a:srgbClr val="E60000"/>
            </a:solidFill>
            <a:round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algn="ctr" fontAlgn="base">
              <a:lnSpc>
                <a:spcPct val="120000"/>
              </a:lnSpc>
              <a:spcBef>
                <a:spcPct val="50000"/>
              </a:spcBef>
              <a:spcAft>
                <a:spcPct val="0"/>
              </a:spcAft>
              <a:buClr>
                <a:srgbClr val="EAEBDE"/>
              </a:buClr>
              <a:buFont typeface="Wingdings" pitchFamily="2" charset="2"/>
              <a:buNone/>
              <a:defRPr/>
            </a:pPr>
            <a:endParaRPr lang="ja-JP" altLang="en-US" sz="1000">
              <a:solidFill>
                <a:srgbClr val="000000"/>
              </a:solidFill>
            </a:endParaRPr>
          </a:p>
        </p:txBody>
      </p:sp>
      <p:sp>
        <p:nvSpPr>
          <p:cNvPr id="15" name="Line 220"/>
          <p:cNvSpPr>
            <a:spLocks noChangeShapeType="1"/>
          </p:cNvSpPr>
          <p:nvPr userDrawn="1"/>
        </p:nvSpPr>
        <p:spPr bwMode="auto">
          <a:xfrm>
            <a:off x="-298321" y="1341438"/>
            <a:ext cx="282575" cy="0"/>
          </a:xfrm>
          <a:prstGeom prst="line">
            <a:avLst/>
          </a:prstGeom>
          <a:noFill/>
          <a:ln w="12700">
            <a:solidFill>
              <a:srgbClr val="E60000"/>
            </a:solidFill>
            <a:round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algn="ctr" fontAlgn="base">
              <a:lnSpc>
                <a:spcPct val="120000"/>
              </a:lnSpc>
              <a:spcBef>
                <a:spcPct val="50000"/>
              </a:spcBef>
              <a:spcAft>
                <a:spcPct val="0"/>
              </a:spcAft>
              <a:buClr>
                <a:srgbClr val="EAEBDE"/>
              </a:buClr>
              <a:buFont typeface="Wingdings" pitchFamily="2" charset="2"/>
              <a:buNone/>
              <a:defRPr/>
            </a:pPr>
            <a:endParaRPr lang="ja-JP" altLang="en-US" sz="1000">
              <a:solidFill>
                <a:srgbClr val="000000"/>
              </a:solidFill>
            </a:endParaRPr>
          </a:p>
        </p:txBody>
      </p:sp>
      <p:sp>
        <p:nvSpPr>
          <p:cNvPr id="16" name="Line 221"/>
          <p:cNvSpPr>
            <a:spLocks noChangeShapeType="1"/>
          </p:cNvSpPr>
          <p:nvPr userDrawn="1"/>
        </p:nvSpPr>
        <p:spPr bwMode="auto">
          <a:xfrm>
            <a:off x="-298321" y="1689100"/>
            <a:ext cx="282575" cy="0"/>
          </a:xfrm>
          <a:prstGeom prst="line">
            <a:avLst/>
          </a:prstGeom>
          <a:noFill/>
          <a:ln w="12700">
            <a:solidFill>
              <a:srgbClr val="E60000"/>
            </a:solidFill>
            <a:round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algn="ctr" fontAlgn="base">
              <a:lnSpc>
                <a:spcPct val="120000"/>
              </a:lnSpc>
              <a:spcBef>
                <a:spcPct val="50000"/>
              </a:spcBef>
              <a:spcAft>
                <a:spcPct val="0"/>
              </a:spcAft>
              <a:buClr>
                <a:srgbClr val="EAEBDE"/>
              </a:buClr>
              <a:buFont typeface="Wingdings" pitchFamily="2" charset="2"/>
              <a:buNone/>
              <a:defRPr/>
            </a:pPr>
            <a:endParaRPr lang="ja-JP" altLang="en-US" sz="1000">
              <a:solidFill>
                <a:srgbClr val="000000"/>
              </a:solidFill>
            </a:endParaRPr>
          </a:p>
        </p:txBody>
      </p:sp>
      <p:sp>
        <p:nvSpPr>
          <p:cNvPr id="17" name="Line 222"/>
          <p:cNvSpPr>
            <a:spLocks noChangeShapeType="1"/>
          </p:cNvSpPr>
          <p:nvPr userDrawn="1"/>
        </p:nvSpPr>
        <p:spPr bwMode="auto">
          <a:xfrm>
            <a:off x="-298321" y="3787775"/>
            <a:ext cx="282575" cy="0"/>
          </a:xfrm>
          <a:prstGeom prst="line">
            <a:avLst/>
          </a:prstGeom>
          <a:noFill/>
          <a:ln w="12700">
            <a:solidFill>
              <a:srgbClr val="E60000"/>
            </a:solidFill>
            <a:round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algn="ctr" fontAlgn="base">
              <a:lnSpc>
                <a:spcPct val="120000"/>
              </a:lnSpc>
              <a:spcBef>
                <a:spcPct val="50000"/>
              </a:spcBef>
              <a:spcAft>
                <a:spcPct val="0"/>
              </a:spcAft>
              <a:buClr>
                <a:srgbClr val="EAEBDE"/>
              </a:buClr>
              <a:buFont typeface="Wingdings" pitchFamily="2" charset="2"/>
              <a:buNone/>
              <a:defRPr/>
            </a:pPr>
            <a:endParaRPr lang="ja-JP" altLang="en-US" sz="1000">
              <a:solidFill>
                <a:srgbClr val="000000"/>
              </a:solidFill>
            </a:endParaRPr>
          </a:p>
        </p:txBody>
      </p:sp>
      <p:sp>
        <p:nvSpPr>
          <p:cNvPr id="18" name="Line 223"/>
          <p:cNvSpPr>
            <a:spLocks noChangeShapeType="1"/>
          </p:cNvSpPr>
          <p:nvPr userDrawn="1"/>
        </p:nvSpPr>
        <p:spPr bwMode="auto">
          <a:xfrm>
            <a:off x="-298321" y="4132263"/>
            <a:ext cx="282575" cy="0"/>
          </a:xfrm>
          <a:prstGeom prst="line">
            <a:avLst/>
          </a:prstGeom>
          <a:noFill/>
          <a:ln w="12700">
            <a:solidFill>
              <a:srgbClr val="E60000"/>
            </a:solidFill>
            <a:round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algn="ctr" fontAlgn="base">
              <a:lnSpc>
                <a:spcPct val="120000"/>
              </a:lnSpc>
              <a:spcBef>
                <a:spcPct val="50000"/>
              </a:spcBef>
              <a:spcAft>
                <a:spcPct val="0"/>
              </a:spcAft>
              <a:buClr>
                <a:srgbClr val="EAEBDE"/>
              </a:buClr>
              <a:buFont typeface="Wingdings" pitchFamily="2" charset="2"/>
              <a:buNone/>
              <a:defRPr/>
            </a:pPr>
            <a:endParaRPr lang="ja-JP" altLang="en-US" sz="1000">
              <a:solidFill>
                <a:srgbClr val="000000"/>
              </a:solidFill>
            </a:endParaRPr>
          </a:p>
        </p:txBody>
      </p:sp>
      <p:sp>
        <p:nvSpPr>
          <p:cNvPr id="19" name="Line 224"/>
          <p:cNvSpPr>
            <a:spLocks noChangeShapeType="1"/>
          </p:cNvSpPr>
          <p:nvPr userDrawn="1"/>
        </p:nvSpPr>
        <p:spPr bwMode="auto">
          <a:xfrm>
            <a:off x="-298321" y="6235700"/>
            <a:ext cx="282575" cy="0"/>
          </a:xfrm>
          <a:prstGeom prst="line">
            <a:avLst/>
          </a:prstGeom>
          <a:noFill/>
          <a:ln w="12700">
            <a:solidFill>
              <a:srgbClr val="E60000"/>
            </a:solidFill>
            <a:round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algn="ctr" fontAlgn="base">
              <a:lnSpc>
                <a:spcPct val="120000"/>
              </a:lnSpc>
              <a:spcBef>
                <a:spcPct val="50000"/>
              </a:spcBef>
              <a:spcAft>
                <a:spcPct val="0"/>
              </a:spcAft>
              <a:buClr>
                <a:srgbClr val="EAEBDE"/>
              </a:buClr>
              <a:buFont typeface="Wingdings" pitchFamily="2" charset="2"/>
              <a:buNone/>
              <a:defRPr/>
            </a:pPr>
            <a:endParaRPr lang="ja-JP" altLang="en-US" sz="1000">
              <a:solidFill>
                <a:srgbClr val="000000"/>
              </a:solidFill>
            </a:endParaRPr>
          </a:p>
        </p:txBody>
      </p:sp>
      <p:sp>
        <p:nvSpPr>
          <p:cNvPr id="20" name="Line 225"/>
          <p:cNvSpPr>
            <a:spLocks noChangeShapeType="1"/>
          </p:cNvSpPr>
          <p:nvPr userDrawn="1"/>
        </p:nvSpPr>
        <p:spPr bwMode="auto">
          <a:xfrm>
            <a:off x="-298321" y="6416675"/>
            <a:ext cx="282575" cy="0"/>
          </a:xfrm>
          <a:prstGeom prst="line">
            <a:avLst/>
          </a:prstGeom>
          <a:noFill/>
          <a:ln w="12700">
            <a:solidFill>
              <a:srgbClr val="E60000"/>
            </a:solidFill>
            <a:round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algn="ctr" fontAlgn="base">
              <a:lnSpc>
                <a:spcPct val="120000"/>
              </a:lnSpc>
              <a:spcBef>
                <a:spcPct val="50000"/>
              </a:spcBef>
              <a:spcAft>
                <a:spcPct val="0"/>
              </a:spcAft>
              <a:buClr>
                <a:srgbClr val="EAEBDE"/>
              </a:buClr>
              <a:buFont typeface="Wingdings" pitchFamily="2" charset="2"/>
              <a:buNone/>
              <a:defRPr/>
            </a:pPr>
            <a:endParaRPr lang="ja-JP" altLang="en-US" sz="1000">
              <a:solidFill>
                <a:srgbClr val="000000"/>
              </a:solidFill>
            </a:endParaRPr>
          </a:p>
        </p:txBody>
      </p:sp>
      <p:sp>
        <p:nvSpPr>
          <p:cNvPr id="21" name="Line 233"/>
          <p:cNvSpPr>
            <a:spLocks noChangeShapeType="1"/>
          </p:cNvSpPr>
          <p:nvPr userDrawn="1"/>
        </p:nvSpPr>
        <p:spPr bwMode="auto">
          <a:xfrm>
            <a:off x="412750" y="-261938"/>
            <a:ext cx="0" cy="247650"/>
          </a:xfrm>
          <a:prstGeom prst="line">
            <a:avLst/>
          </a:prstGeom>
          <a:noFill/>
          <a:ln w="12700">
            <a:solidFill>
              <a:srgbClr val="E60000"/>
            </a:solidFill>
            <a:round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algn="ctr" fontAlgn="base">
              <a:lnSpc>
                <a:spcPct val="120000"/>
              </a:lnSpc>
              <a:spcBef>
                <a:spcPct val="50000"/>
              </a:spcBef>
              <a:spcAft>
                <a:spcPct val="0"/>
              </a:spcAft>
              <a:buClr>
                <a:srgbClr val="EAEBDE"/>
              </a:buClr>
              <a:buFont typeface="Wingdings" pitchFamily="2" charset="2"/>
              <a:buNone/>
              <a:defRPr/>
            </a:pPr>
            <a:endParaRPr lang="ja-JP" altLang="en-US" sz="1000">
              <a:solidFill>
                <a:srgbClr val="000000"/>
              </a:solidFill>
            </a:endParaRPr>
          </a:p>
        </p:txBody>
      </p:sp>
      <p:sp>
        <p:nvSpPr>
          <p:cNvPr id="22" name="Line 234"/>
          <p:cNvSpPr>
            <a:spLocks noChangeShapeType="1"/>
          </p:cNvSpPr>
          <p:nvPr userDrawn="1"/>
        </p:nvSpPr>
        <p:spPr bwMode="auto">
          <a:xfrm>
            <a:off x="2574925" y="-261938"/>
            <a:ext cx="0" cy="247650"/>
          </a:xfrm>
          <a:prstGeom prst="line">
            <a:avLst/>
          </a:prstGeom>
          <a:noFill/>
          <a:ln w="12700">
            <a:solidFill>
              <a:srgbClr val="E60000"/>
            </a:solidFill>
            <a:round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algn="ctr" fontAlgn="base">
              <a:lnSpc>
                <a:spcPct val="120000"/>
              </a:lnSpc>
              <a:spcBef>
                <a:spcPct val="50000"/>
              </a:spcBef>
              <a:spcAft>
                <a:spcPct val="0"/>
              </a:spcAft>
              <a:buClr>
                <a:srgbClr val="EAEBDE"/>
              </a:buClr>
              <a:buFont typeface="Wingdings" pitchFamily="2" charset="2"/>
              <a:buNone/>
              <a:defRPr/>
            </a:pPr>
            <a:endParaRPr lang="ja-JP" altLang="en-US" sz="1000">
              <a:solidFill>
                <a:srgbClr val="000000"/>
              </a:solidFill>
            </a:endParaRPr>
          </a:p>
        </p:txBody>
      </p:sp>
      <p:sp>
        <p:nvSpPr>
          <p:cNvPr id="23" name="Line 235"/>
          <p:cNvSpPr>
            <a:spLocks noChangeShapeType="1"/>
          </p:cNvSpPr>
          <p:nvPr userDrawn="1"/>
        </p:nvSpPr>
        <p:spPr bwMode="auto">
          <a:xfrm>
            <a:off x="2717800" y="-261938"/>
            <a:ext cx="0" cy="247650"/>
          </a:xfrm>
          <a:prstGeom prst="line">
            <a:avLst/>
          </a:prstGeom>
          <a:noFill/>
          <a:ln w="12700">
            <a:solidFill>
              <a:srgbClr val="E60000"/>
            </a:solidFill>
            <a:round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algn="ctr" fontAlgn="base">
              <a:lnSpc>
                <a:spcPct val="120000"/>
              </a:lnSpc>
              <a:spcBef>
                <a:spcPct val="50000"/>
              </a:spcBef>
              <a:spcAft>
                <a:spcPct val="0"/>
              </a:spcAft>
              <a:buClr>
                <a:srgbClr val="EAEBDE"/>
              </a:buClr>
              <a:buFont typeface="Wingdings" pitchFamily="2" charset="2"/>
              <a:buNone/>
              <a:defRPr/>
            </a:pPr>
            <a:endParaRPr lang="ja-JP" altLang="en-US" sz="1000">
              <a:solidFill>
                <a:srgbClr val="000000"/>
              </a:solidFill>
            </a:endParaRPr>
          </a:p>
        </p:txBody>
      </p:sp>
      <p:sp>
        <p:nvSpPr>
          <p:cNvPr id="24" name="Line 236"/>
          <p:cNvSpPr>
            <a:spLocks noChangeShapeType="1"/>
          </p:cNvSpPr>
          <p:nvPr userDrawn="1"/>
        </p:nvSpPr>
        <p:spPr bwMode="auto">
          <a:xfrm>
            <a:off x="4879975" y="-261938"/>
            <a:ext cx="0" cy="247650"/>
          </a:xfrm>
          <a:prstGeom prst="line">
            <a:avLst/>
          </a:prstGeom>
          <a:noFill/>
          <a:ln w="12700">
            <a:solidFill>
              <a:srgbClr val="E60000"/>
            </a:solidFill>
            <a:round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algn="ctr" fontAlgn="base">
              <a:lnSpc>
                <a:spcPct val="120000"/>
              </a:lnSpc>
              <a:spcBef>
                <a:spcPct val="50000"/>
              </a:spcBef>
              <a:spcAft>
                <a:spcPct val="0"/>
              </a:spcAft>
              <a:buClr>
                <a:srgbClr val="EAEBDE"/>
              </a:buClr>
              <a:buFont typeface="Wingdings" pitchFamily="2" charset="2"/>
              <a:buNone/>
              <a:defRPr/>
            </a:pPr>
            <a:endParaRPr lang="ja-JP" altLang="en-US" sz="1000">
              <a:solidFill>
                <a:srgbClr val="000000"/>
              </a:solidFill>
            </a:endParaRPr>
          </a:p>
        </p:txBody>
      </p:sp>
      <p:sp>
        <p:nvSpPr>
          <p:cNvPr id="25" name="Line 237"/>
          <p:cNvSpPr>
            <a:spLocks noChangeShapeType="1"/>
          </p:cNvSpPr>
          <p:nvPr userDrawn="1"/>
        </p:nvSpPr>
        <p:spPr bwMode="auto">
          <a:xfrm>
            <a:off x="5022850" y="-261938"/>
            <a:ext cx="0" cy="247650"/>
          </a:xfrm>
          <a:prstGeom prst="line">
            <a:avLst/>
          </a:prstGeom>
          <a:noFill/>
          <a:ln w="12700">
            <a:solidFill>
              <a:srgbClr val="E60000"/>
            </a:solidFill>
            <a:round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algn="ctr" fontAlgn="base">
              <a:lnSpc>
                <a:spcPct val="120000"/>
              </a:lnSpc>
              <a:spcBef>
                <a:spcPct val="50000"/>
              </a:spcBef>
              <a:spcAft>
                <a:spcPct val="0"/>
              </a:spcAft>
              <a:buClr>
                <a:srgbClr val="EAEBDE"/>
              </a:buClr>
              <a:buFont typeface="Wingdings" pitchFamily="2" charset="2"/>
              <a:buNone/>
              <a:defRPr/>
            </a:pPr>
            <a:endParaRPr lang="ja-JP" altLang="en-US" sz="1000">
              <a:solidFill>
                <a:srgbClr val="000000"/>
              </a:solidFill>
            </a:endParaRPr>
          </a:p>
        </p:txBody>
      </p:sp>
      <p:sp>
        <p:nvSpPr>
          <p:cNvPr id="26" name="Line 238"/>
          <p:cNvSpPr>
            <a:spLocks noChangeShapeType="1"/>
          </p:cNvSpPr>
          <p:nvPr userDrawn="1"/>
        </p:nvSpPr>
        <p:spPr bwMode="auto">
          <a:xfrm>
            <a:off x="7181850" y="-261938"/>
            <a:ext cx="0" cy="247650"/>
          </a:xfrm>
          <a:prstGeom prst="line">
            <a:avLst/>
          </a:prstGeom>
          <a:noFill/>
          <a:ln w="12700">
            <a:solidFill>
              <a:srgbClr val="E60000"/>
            </a:solidFill>
            <a:round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algn="ctr" fontAlgn="base">
              <a:lnSpc>
                <a:spcPct val="120000"/>
              </a:lnSpc>
              <a:spcBef>
                <a:spcPct val="50000"/>
              </a:spcBef>
              <a:spcAft>
                <a:spcPct val="0"/>
              </a:spcAft>
              <a:buClr>
                <a:srgbClr val="EAEBDE"/>
              </a:buClr>
              <a:buFont typeface="Wingdings" pitchFamily="2" charset="2"/>
              <a:buNone/>
              <a:defRPr/>
            </a:pPr>
            <a:endParaRPr lang="ja-JP" altLang="en-US" sz="1000">
              <a:solidFill>
                <a:srgbClr val="000000"/>
              </a:solidFill>
            </a:endParaRPr>
          </a:p>
        </p:txBody>
      </p:sp>
      <p:sp>
        <p:nvSpPr>
          <p:cNvPr id="27" name="Line 239"/>
          <p:cNvSpPr>
            <a:spLocks noChangeShapeType="1"/>
          </p:cNvSpPr>
          <p:nvPr userDrawn="1"/>
        </p:nvSpPr>
        <p:spPr bwMode="auto">
          <a:xfrm>
            <a:off x="7327900" y="-261938"/>
            <a:ext cx="0" cy="247650"/>
          </a:xfrm>
          <a:prstGeom prst="line">
            <a:avLst/>
          </a:prstGeom>
          <a:noFill/>
          <a:ln w="12700">
            <a:solidFill>
              <a:srgbClr val="E60000"/>
            </a:solidFill>
            <a:round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algn="ctr" fontAlgn="base">
              <a:lnSpc>
                <a:spcPct val="120000"/>
              </a:lnSpc>
              <a:spcBef>
                <a:spcPct val="50000"/>
              </a:spcBef>
              <a:spcAft>
                <a:spcPct val="0"/>
              </a:spcAft>
              <a:buClr>
                <a:srgbClr val="EAEBDE"/>
              </a:buClr>
              <a:buFont typeface="Wingdings" pitchFamily="2" charset="2"/>
              <a:buNone/>
              <a:defRPr/>
            </a:pPr>
            <a:endParaRPr lang="ja-JP" altLang="en-US" sz="1000">
              <a:solidFill>
                <a:srgbClr val="000000"/>
              </a:solidFill>
            </a:endParaRPr>
          </a:p>
        </p:txBody>
      </p:sp>
      <p:sp>
        <p:nvSpPr>
          <p:cNvPr id="29" name="Line 243"/>
          <p:cNvSpPr>
            <a:spLocks noChangeShapeType="1"/>
          </p:cNvSpPr>
          <p:nvPr userDrawn="1"/>
        </p:nvSpPr>
        <p:spPr bwMode="auto">
          <a:xfrm>
            <a:off x="9926764" y="546100"/>
            <a:ext cx="282575" cy="0"/>
          </a:xfrm>
          <a:prstGeom prst="line">
            <a:avLst/>
          </a:prstGeom>
          <a:noFill/>
          <a:ln w="12700">
            <a:solidFill>
              <a:srgbClr val="E60000"/>
            </a:solidFill>
            <a:round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algn="ctr" fontAlgn="base">
              <a:lnSpc>
                <a:spcPct val="120000"/>
              </a:lnSpc>
              <a:spcBef>
                <a:spcPct val="50000"/>
              </a:spcBef>
              <a:spcAft>
                <a:spcPct val="0"/>
              </a:spcAft>
              <a:buClr>
                <a:srgbClr val="EAEBDE"/>
              </a:buClr>
              <a:buFont typeface="Wingdings" pitchFamily="2" charset="2"/>
              <a:buNone/>
              <a:defRPr/>
            </a:pPr>
            <a:endParaRPr lang="ja-JP" altLang="en-US" sz="1000">
              <a:solidFill>
                <a:srgbClr val="000000"/>
              </a:solidFill>
            </a:endParaRPr>
          </a:p>
        </p:txBody>
      </p:sp>
      <p:sp>
        <p:nvSpPr>
          <p:cNvPr id="30" name="Line 244"/>
          <p:cNvSpPr>
            <a:spLocks noChangeShapeType="1"/>
          </p:cNvSpPr>
          <p:nvPr userDrawn="1"/>
        </p:nvSpPr>
        <p:spPr bwMode="auto">
          <a:xfrm>
            <a:off x="9926764" y="1341438"/>
            <a:ext cx="282575" cy="0"/>
          </a:xfrm>
          <a:prstGeom prst="line">
            <a:avLst/>
          </a:prstGeom>
          <a:noFill/>
          <a:ln w="12700">
            <a:solidFill>
              <a:srgbClr val="E60000"/>
            </a:solidFill>
            <a:round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algn="ctr" fontAlgn="base">
              <a:lnSpc>
                <a:spcPct val="120000"/>
              </a:lnSpc>
              <a:spcBef>
                <a:spcPct val="50000"/>
              </a:spcBef>
              <a:spcAft>
                <a:spcPct val="0"/>
              </a:spcAft>
              <a:buClr>
                <a:srgbClr val="EAEBDE"/>
              </a:buClr>
              <a:buFont typeface="Wingdings" pitchFamily="2" charset="2"/>
              <a:buNone/>
              <a:defRPr/>
            </a:pPr>
            <a:endParaRPr lang="ja-JP" altLang="en-US" sz="1000">
              <a:solidFill>
                <a:srgbClr val="000000"/>
              </a:solidFill>
            </a:endParaRPr>
          </a:p>
        </p:txBody>
      </p:sp>
      <p:sp>
        <p:nvSpPr>
          <p:cNvPr id="31" name="Line 245"/>
          <p:cNvSpPr>
            <a:spLocks noChangeShapeType="1"/>
          </p:cNvSpPr>
          <p:nvPr userDrawn="1"/>
        </p:nvSpPr>
        <p:spPr bwMode="auto">
          <a:xfrm>
            <a:off x="9926764" y="1689100"/>
            <a:ext cx="282575" cy="0"/>
          </a:xfrm>
          <a:prstGeom prst="line">
            <a:avLst/>
          </a:prstGeom>
          <a:noFill/>
          <a:ln w="12700">
            <a:solidFill>
              <a:srgbClr val="E60000"/>
            </a:solidFill>
            <a:round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algn="ctr" fontAlgn="base">
              <a:lnSpc>
                <a:spcPct val="120000"/>
              </a:lnSpc>
              <a:spcBef>
                <a:spcPct val="50000"/>
              </a:spcBef>
              <a:spcAft>
                <a:spcPct val="0"/>
              </a:spcAft>
              <a:buClr>
                <a:srgbClr val="EAEBDE"/>
              </a:buClr>
              <a:buFont typeface="Wingdings" pitchFamily="2" charset="2"/>
              <a:buNone/>
              <a:defRPr/>
            </a:pPr>
            <a:endParaRPr lang="ja-JP" altLang="en-US" sz="1000">
              <a:solidFill>
                <a:srgbClr val="000000"/>
              </a:solidFill>
            </a:endParaRPr>
          </a:p>
        </p:txBody>
      </p:sp>
      <p:sp>
        <p:nvSpPr>
          <p:cNvPr id="32" name="Line 246"/>
          <p:cNvSpPr>
            <a:spLocks noChangeShapeType="1"/>
          </p:cNvSpPr>
          <p:nvPr userDrawn="1"/>
        </p:nvSpPr>
        <p:spPr bwMode="auto">
          <a:xfrm>
            <a:off x="9926764" y="3787775"/>
            <a:ext cx="282575" cy="0"/>
          </a:xfrm>
          <a:prstGeom prst="line">
            <a:avLst/>
          </a:prstGeom>
          <a:noFill/>
          <a:ln w="12700">
            <a:solidFill>
              <a:srgbClr val="E60000"/>
            </a:solidFill>
            <a:round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algn="ctr" fontAlgn="base">
              <a:lnSpc>
                <a:spcPct val="120000"/>
              </a:lnSpc>
              <a:spcBef>
                <a:spcPct val="50000"/>
              </a:spcBef>
              <a:spcAft>
                <a:spcPct val="0"/>
              </a:spcAft>
              <a:buClr>
                <a:srgbClr val="EAEBDE"/>
              </a:buClr>
              <a:buFont typeface="Wingdings" pitchFamily="2" charset="2"/>
              <a:buNone/>
              <a:defRPr/>
            </a:pPr>
            <a:endParaRPr lang="ja-JP" altLang="en-US" sz="1000">
              <a:solidFill>
                <a:srgbClr val="000000"/>
              </a:solidFill>
            </a:endParaRPr>
          </a:p>
        </p:txBody>
      </p:sp>
      <p:sp>
        <p:nvSpPr>
          <p:cNvPr id="33" name="Line 247"/>
          <p:cNvSpPr>
            <a:spLocks noChangeShapeType="1"/>
          </p:cNvSpPr>
          <p:nvPr userDrawn="1"/>
        </p:nvSpPr>
        <p:spPr bwMode="auto">
          <a:xfrm>
            <a:off x="9926764" y="4132263"/>
            <a:ext cx="282575" cy="0"/>
          </a:xfrm>
          <a:prstGeom prst="line">
            <a:avLst/>
          </a:prstGeom>
          <a:noFill/>
          <a:ln w="12700">
            <a:solidFill>
              <a:srgbClr val="E60000"/>
            </a:solidFill>
            <a:round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algn="ctr" fontAlgn="base">
              <a:lnSpc>
                <a:spcPct val="120000"/>
              </a:lnSpc>
              <a:spcBef>
                <a:spcPct val="50000"/>
              </a:spcBef>
              <a:spcAft>
                <a:spcPct val="0"/>
              </a:spcAft>
              <a:buClr>
                <a:srgbClr val="EAEBDE"/>
              </a:buClr>
              <a:buFont typeface="Wingdings" pitchFamily="2" charset="2"/>
              <a:buNone/>
              <a:defRPr/>
            </a:pPr>
            <a:endParaRPr lang="ja-JP" altLang="en-US" sz="1000">
              <a:solidFill>
                <a:srgbClr val="000000"/>
              </a:solidFill>
            </a:endParaRPr>
          </a:p>
        </p:txBody>
      </p:sp>
      <p:sp>
        <p:nvSpPr>
          <p:cNvPr id="34" name="Line 248"/>
          <p:cNvSpPr>
            <a:spLocks noChangeShapeType="1"/>
          </p:cNvSpPr>
          <p:nvPr userDrawn="1"/>
        </p:nvSpPr>
        <p:spPr bwMode="auto">
          <a:xfrm>
            <a:off x="9926764" y="6235700"/>
            <a:ext cx="282575" cy="0"/>
          </a:xfrm>
          <a:prstGeom prst="line">
            <a:avLst/>
          </a:prstGeom>
          <a:noFill/>
          <a:ln w="12700">
            <a:solidFill>
              <a:srgbClr val="E60000"/>
            </a:solidFill>
            <a:round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algn="ctr" fontAlgn="base">
              <a:lnSpc>
                <a:spcPct val="120000"/>
              </a:lnSpc>
              <a:spcBef>
                <a:spcPct val="50000"/>
              </a:spcBef>
              <a:spcAft>
                <a:spcPct val="0"/>
              </a:spcAft>
              <a:buClr>
                <a:srgbClr val="EAEBDE"/>
              </a:buClr>
              <a:buFont typeface="Wingdings" pitchFamily="2" charset="2"/>
              <a:buNone/>
              <a:defRPr/>
            </a:pPr>
            <a:endParaRPr lang="ja-JP" altLang="en-US" sz="1000">
              <a:solidFill>
                <a:srgbClr val="000000"/>
              </a:solidFill>
            </a:endParaRPr>
          </a:p>
        </p:txBody>
      </p:sp>
      <p:sp>
        <p:nvSpPr>
          <p:cNvPr id="35" name="Line 249"/>
          <p:cNvSpPr>
            <a:spLocks noChangeShapeType="1"/>
          </p:cNvSpPr>
          <p:nvPr userDrawn="1"/>
        </p:nvSpPr>
        <p:spPr bwMode="auto">
          <a:xfrm>
            <a:off x="9926764" y="6416675"/>
            <a:ext cx="282575" cy="0"/>
          </a:xfrm>
          <a:prstGeom prst="line">
            <a:avLst/>
          </a:prstGeom>
          <a:noFill/>
          <a:ln w="12700">
            <a:solidFill>
              <a:srgbClr val="E60000"/>
            </a:solidFill>
            <a:round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algn="ctr" fontAlgn="base">
              <a:lnSpc>
                <a:spcPct val="120000"/>
              </a:lnSpc>
              <a:spcBef>
                <a:spcPct val="50000"/>
              </a:spcBef>
              <a:spcAft>
                <a:spcPct val="0"/>
              </a:spcAft>
              <a:buClr>
                <a:srgbClr val="EAEBDE"/>
              </a:buClr>
              <a:buFont typeface="Wingdings" pitchFamily="2" charset="2"/>
              <a:buNone/>
              <a:defRPr/>
            </a:pPr>
            <a:endParaRPr lang="ja-JP" altLang="en-US" sz="1000">
              <a:solidFill>
                <a:srgbClr val="000000"/>
              </a:solidFill>
            </a:endParaRPr>
          </a:p>
        </p:txBody>
      </p:sp>
      <p:sp>
        <p:nvSpPr>
          <p:cNvPr id="241667" name="Rectangle 3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2720975" y="3179934"/>
            <a:ext cx="6769100" cy="430887"/>
          </a:xfrm>
        </p:spPr>
        <p:txBody>
          <a:bodyPr anchor="ctr"/>
          <a:lstStyle>
            <a:lvl1pPr hangingPunct="0">
              <a:defRPr sz="2800"/>
            </a:lvl1pPr>
          </a:lstStyle>
          <a:p>
            <a:r>
              <a:rPr kumimoji="1" lang="ja-JP" altLang="en-US" dirty="0"/>
              <a:t>タイトル</a:t>
            </a:r>
            <a:r>
              <a:rPr kumimoji="1" lang="en-US" altLang="ja-JP" dirty="0"/>
              <a:t>MSP</a:t>
            </a:r>
            <a:r>
              <a:rPr kumimoji="1" lang="ja-JP" altLang="en-US" dirty="0"/>
              <a:t>ゴシック</a:t>
            </a:r>
            <a:r>
              <a:rPr kumimoji="1" lang="en-US" altLang="ja-JP" dirty="0"/>
              <a:t>28pt</a:t>
            </a:r>
            <a:r>
              <a:rPr lang="ja-JP" altLang="en-US" dirty="0"/>
              <a:t>□□□□</a:t>
            </a:r>
          </a:p>
        </p:txBody>
      </p:sp>
      <p:pic>
        <p:nvPicPr>
          <p:cNvPr id="37" name="Picture 16" descr="ロゴ有 和文 300 symbol_h_a_j_2のコピー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6213" y="6402388"/>
            <a:ext cx="3032125" cy="334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3" name="テキスト プレースホルダ 41"/>
          <p:cNvSpPr>
            <a:spLocks noGrp="1"/>
          </p:cNvSpPr>
          <p:nvPr>
            <p:ph type="body" sz="quarter" idx="10" hasCustomPrompt="1"/>
          </p:nvPr>
        </p:nvSpPr>
        <p:spPr>
          <a:xfrm>
            <a:off x="2733669" y="2760663"/>
            <a:ext cx="2846933" cy="301778"/>
          </a:xfrm>
          <a:noFill/>
          <a:ln w="9525" algn="ctr">
            <a:noFill/>
            <a:miter lim="800000"/>
            <a:headEnd/>
            <a:tailEnd/>
          </a:ln>
        </p:spPr>
        <p:txBody>
          <a:bodyPr wrap="none" lIns="0" tIns="35988" rIns="0" bIns="49511" anchor="b">
            <a:spAutoFit/>
          </a:bodyPr>
          <a:lstStyle>
            <a:lvl1pPr algn="l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  <a:defRPr kumimoji="1" lang="ja-JP" altLang="en-US" sz="1400" kern="1200" dirty="0" smtClean="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1pPr>
            <a:lvl2pPr algn="l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  <a:defRPr kumimoji="1" lang="ja-JP" altLang="en-US" sz="1400" kern="1200" dirty="0" smtClean="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2pPr>
            <a:lvl3pPr algn="l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  <a:defRPr kumimoji="1" lang="ja-JP" altLang="en-US" sz="1400" kern="1200" dirty="0" smtClean="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3pPr>
            <a:lvl4pPr algn="l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  <a:defRPr kumimoji="1" lang="ja-JP" altLang="en-US" sz="1400" kern="1200" dirty="0" smtClean="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4pPr>
            <a:lvl5pPr algn="l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  <a:defRPr kumimoji="1" lang="ja-JP" altLang="en-US" sz="1400" kern="1200" dirty="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5pPr>
          </a:lstStyle>
          <a:p>
            <a:pPr lvl="0"/>
            <a:r>
              <a:rPr kumimoji="1" lang="ja-JP" altLang="en-US" dirty="0"/>
              <a:t>予備タイトル（使用しない場合は削除）</a:t>
            </a:r>
          </a:p>
        </p:txBody>
      </p:sp>
      <p:sp>
        <p:nvSpPr>
          <p:cNvPr id="46" name="テキスト プレースホルダ 44"/>
          <p:cNvSpPr>
            <a:spLocks noGrp="1"/>
          </p:cNvSpPr>
          <p:nvPr>
            <p:ph type="body" sz="quarter" idx="11" hasCustomPrompt="1"/>
          </p:nvPr>
        </p:nvSpPr>
        <p:spPr>
          <a:xfrm>
            <a:off x="2719596" y="3789363"/>
            <a:ext cx="1615827" cy="301778"/>
          </a:xfrm>
          <a:noFill/>
          <a:ln w="9525">
            <a:noFill/>
            <a:miter lim="800000"/>
            <a:headEnd/>
            <a:tailEnd/>
          </a:ln>
        </p:spPr>
        <p:txBody>
          <a:bodyPr wrap="none" lIns="0" tIns="35988" rIns="0" bIns="49511" anchor="t" anchorCtr="0">
            <a:spAutoFit/>
          </a:bodyPr>
          <a:lstStyle>
            <a:lvl1pPr algn="l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  <a:defRPr kumimoji="1" lang="ja-JP" altLang="en-US" sz="1400" kern="1200" dirty="0" smtClean="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1pPr>
            <a:lvl2pPr algn="l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  <a:defRPr kumimoji="1" lang="ja-JP" altLang="en-US" sz="1400" kern="1200" dirty="0" smtClean="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2pPr>
            <a:lvl3pPr algn="l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  <a:defRPr kumimoji="1" lang="ja-JP" altLang="en-US" sz="1400" kern="1200" dirty="0" smtClean="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3pPr>
            <a:lvl4pPr algn="l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  <a:defRPr kumimoji="1" lang="ja-JP" altLang="en-US" sz="1400" kern="1200" dirty="0" smtClean="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4pPr>
            <a:lvl5pPr algn="l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  <a:defRPr kumimoji="1" lang="ja-JP" altLang="en-US" sz="1400" kern="1200" dirty="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5pPr>
          </a:lstStyle>
          <a:p>
            <a:pPr lvl="0"/>
            <a:r>
              <a:rPr kumimoji="1" lang="ja-JP" altLang="en-US" dirty="0"/>
              <a:t>○○○○年○月○日</a:t>
            </a:r>
          </a:p>
        </p:txBody>
      </p:sp>
      <p:sp>
        <p:nvSpPr>
          <p:cNvPr id="50" name="テキスト プレースホルダ 48"/>
          <p:cNvSpPr>
            <a:spLocks noGrp="1"/>
          </p:cNvSpPr>
          <p:nvPr>
            <p:ph type="body" sz="quarter" idx="12" hasCustomPrompt="1"/>
          </p:nvPr>
        </p:nvSpPr>
        <p:spPr>
          <a:xfrm>
            <a:off x="2727204" y="784506"/>
            <a:ext cx="2348400" cy="424888"/>
          </a:xfrm>
          <a:noFill/>
          <a:ln w="9525">
            <a:noFill/>
            <a:miter lim="800000"/>
            <a:headEnd/>
            <a:tailEnd/>
          </a:ln>
        </p:spPr>
        <p:txBody>
          <a:bodyPr wrap="none" lIns="0" tIns="35988" rIns="0" bIns="49511" anchor="t" anchorCtr="0">
            <a:spAutoFit/>
          </a:bodyPr>
          <a:lstStyle>
            <a:lvl1pPr algn="l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  <a:defRPr kumimoji="1" lang="zh-CN" altLang="en-US" sz="2200" b="1" kern="1200" dirty="0" smtClean="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1pPr>
          </a:lstStyle>
          <a:p>
            <a:pPr lvl="0"/>
            <a:r>
              <a:rPr kumimoji="1" lang="zh-CN" altLang="en-US" dirty="0"/>
              <a:t>○○株式会社 御中</a:t>
            </a:r>
          </a:p>
        </p:txBody>
      </p:sp>
      <p:sp>
        <p:nvSpPr>
          <p:cNvPr id="41" name="Line 110"/>
          <p:cNvSpPr>
            <a:spLocks noChangeShapeType="1"/>
          </p:cNvSpPr>
          <p:nvPr userDrawn="1"/>
        </p:nvSpPr>
        <p:spPr bwMode="auto">
          <a:xfrm>
            <a:off x="9926764" y="487036"/>
            <a:ext cx="282575" cy="0"/>
          </a:xfrm>
          <a:prstGeom prst="line">
            <a:avLst/>
          </a:prstGeom>
          <a:noFill/>
          <a:ln w="12700">
            <a:solidFill>
              <a:srgbClr val="0F99BC"/>
            </a:solidFill>
            <a:round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algn="ctr" fontAlgn="base">
              <a:lnSpc>
                <a:spcPct val="120000"/>
              </a:lnSpc>
              <a:spcBef>
                <a:spcPct val="50000"/>
              </a:spcBef>
              <a:spcAft>
                <a:spcPct val="0"/>
              </a:spcAft>
              <a:buClr>
                <a:srgbClr val="EAEBDE"/>
              </a:buClr>
              <a:buFont typeface="Wingdings" pitchFamily="2" charset="2"/>
              <a:buNone/>
              <a:defRPr/>
            </a:pPr>
            <a:endParaRPr lang="ja-JP" altLang="en-US" sz="1000">
              <a:solidFill>
                <a:srgbClr val="000000"/>
              </a:solidFill>
            </a:endParaRPr>
          </a:p>
        </p:txBody>
      </p:sp>
      <p:grpSp>
        <p:nvGrpSpPr>
          <p:cNvPr id="44" name="グループ化 43"/>
          <p:cNvGrpSpPr/>
          <p:nvPr userDrawn="1"/>
        </p:nvGrpSpPr>
        <p:grpSpPr>
          <a:xfrm>
            <a:off x="9483868" y="-261938"/>
            <a:ext cx="1587" cy="247650"/>
            <a:chOff x="9483725" y="-510339"/>
            <a:chExt cx="1587" cy="496050"/>
          </a:xfrm>
        </p:grpSpPr>
        <p:sp>
          <p:nvSpPr>
            <p:cNvPr id="45" name="Line 110"/>
            <p:cNvSpPr>
              <a:spLocks noChangeShapeType="1"/>
            </p:cNvSpPr>
            <p:nvPr userDrawn="1"/>
          </p:nvSpPr>
          <p:spPr bwMode="auto">
            <a:xfrm rot="16200000">
              <a:off x="9361112" y="-138489"/>
              <a:ext cx="248400" cy="0"/>
            </a:xfrm>
            <a:prstGeom prst="line">
              <a:avLst/>
            </a:prstGeom>
            <a:noFill/>
            <a:ln w="12700">
              <a:solidFill>
                <a:srgbClr val="E60000"/>
              </a:solidFill>
              <a:round/>
              <a:headEnd/>
              <a:tailEnd/>
            </a:ln>
            <a:effectLst/>
          </p:spPr>
          <p:txBody>
            <a:bodyPr lIns="0" tIns="0" rIns="0" bIns="0">
              <a:spAutoFit/>
            </a:bodyPr>
            <a:lstStyle/>
            <a:p>
              <a:pPr algn="ctr" fontAlgn="base">
                <a:lnSpc>
                  <a:spcPct val="120000"/>
                </a:lnSpc>
                <a:spcBef>
                  <a:spcPct val="50000"/>
                </a:spcBef>
                <a:spcAft>
                  <a:spcPct val="0"/>
                </a:spcAft>
                <a:buClr>
                  <a:srgbClr val="EAEBDE"/>
                </a:buClr>
                <a:buFont typeface="Wingdings" pitchFamily="2" charset="2"/>
                <a:buNone/>
                <a:defRPr/>
              </a:pPr>
              <a:endParaRPr lang="ja-JP" altLang="en-US" sz="1000">
                <a:solidFill>
                  <a:srgbClr val="000000"/>
                </a:solidFill>
              </a:endParaRPr>
            </a:p>
          </p:txBody>
        </p:sp>
        <p:sp>
          <p:nvSpPr>
            <p:cNvPr id="47" name="Line 110"/>
            <p:cNvSpPr>
              <a:spLocks noChangeShapeType="1"/>
            </p:cNvSpPr>
            <p:nvPr userDrawn="1"/>
          </p:nvSpPr>
          <p:spPr bwMode="auto">
            <a:xfrm flipV="1">
              <a:off x="9483725" y="-510339"/>
              <a:ext cx="0" cy="248401"/>
            </a:xfrm>
            <a:prstGeom prst="line">
              <a:avLst/>
            </a:prstGeom>
            <a:noFill/>
            <a:ln w="12700">
              <a:solidFill>
                <a:srgbClr val="0F99BC"/>
              </a:solidFill>
              <a:round/>
              <a:headEnd/>
              <a:tailEnd/>
            </a:ln>
            <a:effectLst/>
          </p:spPr>
          <p:txBody>
            <a:bodyPr wrap="square" lIns="0" tIns="0" rIns="0" bIns="0">
              <a:spAutoFit/>
            </a:bodyPr>
            <a:lstStyle/>
            <a:p>
              <a:pPr algn="ctr" fontAlgn="base">
                <a:lnSpc>
                  <a:spcPct val="120000"/>
                </a:lnSpc>
                <a:spcBef>
                  <a:spcPct val="50000"/>
                </a:spcBef>
                <a:spcAft>
                  <a:spcPct val="0"/>
                </a:spcAft>
                <a:buClr>
                  <a:srgbClr val="EAEBDE"/>
                </a:buClr>
                <a:buFont typeface="Wingdings" pitchFamily="2" charset="2"/>
                <a:buNone/>
                <a:defRPr/>
              </a:pPr>
              <a:endParaRPr lang="ja-JP" altLang="en-US" sz="1000">
                <a:solidFill>
                  <a:srgbClr val="000000"/>
                </a:solidFill>
              </a:endParaRPr>
            </a:p>
          </p:txBody>
        </p:sp>
      </p:grpSp>
      <p:sp>
        <p:nvSpPr>
          <p:cNvPr id="52" name="Line 110"/>
          <p:cNvSpPr>
            <a:spLocks noChangeShapeType="1"/>
          </p:cNvSpPr>
          <p:nvPr userDrawn="1"/>
        </p:nvSpPr>
        <p:spPr bwMode="auto">
          <a:xfrm>
            <a:off x="9926764" y="1082675"/>
            <a:ext cx="282575" cy="0"/>
          </a:xfrm>
          <a:prstGeom prst="line">
            <a:avLst/>
          </a:prstGeom>
          <a:noFill/>
          <a:ln w="12700">
            <a:solidFill>
              <a:srgbClr val="E60000"/>
            </a:solidFill>
            <a:round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algn="ctr" fontAlgn="base">
              <a:lnSpc>
                <a:spcPct val="120000"/>
              </a:lnSpc>
              <a:spcBef>
                <a:spcPct val="50000"/>
              </a:spcBef>
              <a:spcAft>
                <a:spcPct val="0"/>
              </a:spcAft>
              <a:buClr>
                <a:srgbClr val="EAEBDE"/>
              </a:buClr>
              <a:buFont typeface="Wingdings" pitchFamily="2" charset="2"/>
              <a:buNone/>
              <a:defRPr/>
            </a:pPr>
            <a:endParaRPr lang="ja-JP" altLang="en-US" sz="1000">
              <a:solidFill>
                <a:srgbClr val="000000"/>
              </a:solidFill>
            </a:endParaRPr>
          </a:p>
        </p:txBody>
      </p:sp>
      <p:sp>
        <p:nvSpPr>
          <p:cNvPr id="53" name="Line 95"/>
          <p:cNvSpPr>
            <a:spLocks noChangeShapeType="1"/>
          </p:cNvSpPr>
          <p:nvPr userDrawn="1"/>
        </p:nvSpPr>
        <p:spPr bwMode="auto">
          <a:xfrm>
            <a:off x="-298321" y="1082675"/>
            <a:ext cx="282575" cy="0"/>
          </a:xfrm>
          <a:prstGeom prst="line">
            <a:avLst/>
          </a:prstGeom>
          <a:noFill/>
          <a:ln w="12700">
            <a:solidFill>
              <a:srgbClr val="E60000"/>
            </a:solidFill>
            <a:round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algn="ctr" fontAlgn="base">
              <a:lnSpc>
                <a:spcPct val="120000"/>
              </a:lnSpc>
              <a:spcBef>
                <a:spcPct val="50000"/>
              </a:spcBef>
              <a:spcAft>
                <a:spcPct val="0"/>
              </a:spcAft>
              <a:buClr>
                <a:srgbClr val="EAEBDE"/>
              </a:buClr>
              <a:buFont typeface="Wingdings" pitchFamily="2" charset="2"/>
              <a:buNone/>
              <a:defRPr/>
            </a:pPr>
            <a:endParaRPr lang="ja-JP" altLang="en-US" sz="10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376102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Line 59"/>
          <p:cNvSpPr>
            <a:spLocks noChangeShapeType="1"/>
          </p:cNvSpPr>
          <p:nvPr userDrawn="1"/>
        </p:nvSpPr>
        <p:spPr bwMode="auto">
          <a:xfrm flipV="1">
            <a:off x="2714625" y="3095625"/>
            <a:ext cx="6769100" cy="0"/>
          </a:xfrm>
          <a:prstGeom prst="line">
            <a:avLst/>
          </a:prstGeom>
          <a:noFill/>
          <a:ln w="25400">
            <a:solidFill>
              <a:srgbClr val="E60000"/>
            </a:solidFill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pPr algn="ctr" fontAlgn="base">
              <a:lnSpc>
                <a:spcPct val="120000"/>
              </a:lnSpc>
              <a:spcBef>
                <a:spcPct val="50000"/>
              </a:spcBef>
              <a:spcAft>
                <a:spcPct val="0"/>
              </a:spcAft>
              <a:buClr>
                <a:srgbClr val="EAEBDE"/>
              </a:buClr>
              <a:buFont typeface="Wingdings" pitchFamily="2" charset="2"/>
              <a:buNone/>
              <a:defRPr/>
            </a:pPr>
            <a:endParaRPr lang="ja-JP" altLang="en-US" sz="1000">
              <a:solidFill>
                <a:srgbClr val="000000"/>
              </a:solidFill>
            </a:endParaRPr>
          </a:p>
        </p:txBody>
      </p:sp>
      <p:sp>
        <p:nvSpPr>
          <p:cNvPr id="4" name="Line 60"/>
          <p:cNvSpPr>
            <a:spLocks noChangeShapeType="1"/>
          </p:cNvSpPr>
          <p:nvPr userDrawn="1"/>
        </p:nvSpPr>
        <p:spPr bwMode="auto">
          <a:xfrm flipV="1">
            <a:off x="2721159" y="3694113"/>
            <a:ext cx="6767513" cy="0"/>
          </a:xfrm>
          <a:prstGeom prst="line">
            <a:avLst/>
          </a:prstGeom>
          <a:noFill/>
          <a:ln w="12700">
            <a:solidFill>
              <a:srgbClr val="5A5A5A"/>
            </a:solidFill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pPr algn="ctr" fontAlgn="base">
              <a:lnSpc>
                <a:spcPct val="120000"/>
              </a:lnSpc>
              <a:spcBef>
                <a:spcPct val="50000"/>
              </a:spcBef>
              <a:spcAft>
                <a:spcPct val="0"/>
              </a:spcAft>
              <a:buClr>
                <a:srgbClr val="EAEBDE"/>
              </a:buClr>
              <a:buFont typeface="Wingdings" pitchFamily="2" charset="2"/>
              <a:buNone/>
              <a:defRPr/>
            </a:pPr>
            <a:endParaRPr lang="ja-JP" altLang="en-US" sz="1000">
              <a:solidFill>
                <a:srgbClr val="000000"/>
              </a:solidFill>
            </a:endParaRPr>
          </a:p>
        </p:txBody>
      </p:sp>
      <p:pic>
        <p:nvPicPr>
          <p:cNvPr id="5" name="Picture 155" descr="ロゴ有 英文 300 symbol_h_a_e_2のコピー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5251" y="6514023"/>
            <a:ext cx="2098675" cy="204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Line 211"/>
          <p:cNvSpPr>
            <a:spLocks noChangeShapeType="1"/>
          </p:cNvSpPr>
          <p:nvPr userDrawn="1"/>
        </p:nvSpPr>
        <p:spPr bwMode="auto">
          <a:xfrm>
            <a:off x="412750" y="6877050"/>
            <a:ext cx="0" cy="247650"/>
          </a:xfrm>
          <a:prstGeom prst="line">
            <a:avLst/>
          </a:prstGeom>
          <a:noFill/>
          <a:ln w="12700">
            <a:solidFill>
              <a:srgbClr val="E60000"/>
            </a:solidFill>
            <a:round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algn="ctr" fontAlgn="base">
              <a:lnSpc>
                <a:spcPct val="120000"/>
              </a:lnSpc>
              <a:spcBef>
                <a:spcPct val="50000"/>
              </a:spcBef>
              <a:spcAft>
                <a:spcPct val="0"/>
              </a:spcAft>
              <a:buClr>
                <a:srgbClr val="EAEBDE"/>
              </a:buClr>
              <a:buFont typeface="Wingdings" pitchFamily="2" charset="2"/>
              <a:buNone/>
              <a:defRPr/>
            </a:pPr>
            <a:endParaRPr lang="ja-JP" altLang="en-US" sz="1000">
              <a:solidFill>
                <a:srgbClr val="000000"/>
              </a:solidFill>
            </a:endParaRPr>
          </a:p>
        </p:txBody>
      </p:sp>
      <p:sp>
        <p:nvSpPr>
          <p:cNvPr id="7" name="Line 212"/>
          <p:cNvSpPr>
            <a:spLocks noChangeShapeType="1"/>
          </p:cNvSpPr>
          <p:nvPr userDrawn="1"/>
        </p:nvSpPr>
        <p:spPr bwMode="auto">
          <a:xfrm>
            <a:off x="2574925" y="6877050"/>
            <a:ext cx="0" cy="247650"/>
          </a:xfrm>
          <a:prstGeom prst="line">
            <a:avLst/>
          </a:prstGeom>
          <a:noFill/>
          <a:ln w="12700">
            <a:solidFill>
              <a:srgbClr val="E60000"/>
            </a:solidFill>
            <a:round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algn="ctr" fontAlgn="base">
              <a:lnSpc>
                <a:spcPct val="120000"/>
              </a:lnSpc>
              <a:spcBef>
                <a:spcPct val="50000"/>
              </a:spcBef>
              <a:spcAft>
                <a:spcPct val="0"/>
              </a:spcAft>
              <a:buClr>
                <a:srgbClr val="EAEBDE"/>
              </a:buClr>
              <a:buFont typeface="Wingdings" pitchFamily="2" charset="2"/>
              <a:buNone/>
              <a:defRPr/>
            </a:pPr>
            <a:endParaRPr lang="ja-JP" altLang="en-US" sz="1000">
              <a:solidFill>
                <a:srgbClr val="000000"/>
              </a:solidFill>
            </a:endParaRPr>
          </a:p>
        </p:txBody>
      </p:sp>
      <p:sp>
        <p:nvSpPr>
          <p:cNvPr id="8" name="Line 213"/>
          <p:cNvSpPr>
            <a:spLocks noChangeShapeType="1"/>
          </p:cNvSpPr>
          <p:nvPr userDrawn="1"/>
        </p:nvSpPr>
        <p:spPr bwMode="auto">
          <a:xfrm>
            <a:off x="2717800" y="6877050"/>
            <a:ext cx="0" cy="247650"/>
          </a:xfrm>
          <a:prstGeom prst="line">
            <a:avLst/>
          </a:prstGeom>
          <a:noFill/>
          <a:ln w="12700">
            <a:solidFill>
              <a:srgbClr val="E60000"/>
            </a:solidFill>
            <a:round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algn="ctr" fontAlgn="base">
              <a:lnSpc>
                <a:spcPct val="120000"/>
              </a:lnSpc>
              <a:spcBef>
                <a:spcPct val="50000"/>
              </a:spcBef>
              <a:spcAft>
                <a:spcPct val="0"/>
              </a:spcAft>
              <a:buClr>
                <a:srgbClr val="EAEBDE"/>
              </a:buClr>
              <a:buFont typeface="Wingdings" pitchFamily="2" charset="2"/>
              <a:buNone/>
              <a:defRPr/>
            </a:pPr>
            <a:endParaRPr lang="ja-JP" altLang="en-US" sz="1000">
              <a:solidFill>
                <a:srgbClr val="000000"/>
              </a:solidFill>
            </a:endParaRPr>
          </a:p>
        </p:txBody>
      </p:sp>
      <p:sp>
        <p:nvSpPr>
          <p:cNvPr id="9" name="Line 214"/>
          <p:cNvSpPr>
            <a:spLocks noChangeShapeType="1"/>
          </p:cNvSpPr>
          <p:nvPr userDrawn="1"/>
        </p:nvSpPr>
        <p:spPr bwMode="auto">
          <a:xfrm>
            <a:off x="4879975" y="6877050"/>
            <a:ext cx="0" cy="247650"/>
          </a:xfrm>
          <a:prstGeom prst="line">
            <a:avLst/>
          </a:prstGeom>
          <a:noFill/>
          <a:ln w="12700">
            <a:solidFill>
              <a:srgbClr val="E60000"/>
            </a:solidFill>
            <a:round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algn="ctr" fontAlgn="base">
              <a:lnSpc>
                <a:spcPct val="120000"/>
              </a:lnSpc>
              <a:spcBef>
                <a:spcPct val="50000"/>
              </a:spcBef>
              <a:spcAft>
                <a:spcPct val="0"/>
              </a:spcAft>
              <a:buClr>
                <a:srgbClr val="EAEBDE"/>
              </a:buClr>
              <a:buFont typeface="Wingdings" pitchFamily="2" charset="2"/>
              <a:buNone/>
              <a:defRPr/>
            </a:pPr>
            <a:endParaRPr lang="ja-JP" altLang="en-US" sz="1000">
              <a:solidFill>
                <a:srgbClr val="000000"/>
              </a:solidFill>
            </a:endParaRPr>
          </a:p>
        </p:txBody>
      </p:sp>
      <p:sp>
        <p:nvSpPr>
          <p:cNvPr id="10" name="Line 215"/>
          <p:cNvSpPr>
            <a:spLocks noChangeShapeType="1"/>
          </p:cNvSpPr>
          <p:nvPr userDrawn="1"/>
        </p:nvSpPr>
        <p:spPr bwMode="auto">
          <a:xfrm>
            <a:off x="5022850" y="6877050"/>
            <a:ext cx="0" cy="247650"/>
          </a:xfrm>
          <a:prstGeom prst="line">
            <a:avLst/>
          </a:prstGeom>
          <a:noFill/>
          <a:ln w="12700">
            <a:solidFill>
              <a:srgbClr val="E60000"/>
            </a:solidFill>
            <a:round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algn="ctr" fontAlgn="base">
              <a:lnSpc>
                <a:spcPct val="120000"/>
              </a:lnSpc>
              <a:spcBef>
                <a:spcPct val="50000"/>
              </a:spcBef>
              <a:spcAft>
                <a:spcPct val="0"/>
              </a:spcAft>
              <a:buClr>
                <a:srgbClr val="EAEBDE"/>
              </a:buClr>
              <a:buFont typeface="Wingdings" pitchFamily="2" charset="2"/>
              <a:buNone/>
              <a:defRPr/>
            </a:pPr>
            <a:endParaRPr lang="ja-JP" altLang="en-US" sz="1000">
              <a:solidFill>
                <a:srgbClr val="000000"/>
              </a:solidFill>
            </a:endParaRPr>
          </a:p>
        </p:txBody>
      </p:sp>
      <p:sp>
        <p:nvSpPr>
          <p:cNvPr id="11" name="Line 216"/>
          <p:cNvSpPr>
            <a:spLocks noChangeShapeType="1"/>
          </p:cNvSpPr>
          <p:nvPr userDrawn="1"/>
        </p:nvSpPr>
        <p:spPr bwMode="auto">
          <a:xfrm>
            <a:off x="7181850" y="6877050"/>
            <a:ext cx="0" cy="247650"/>
          </a:xfrm>
          <a:prstGeom prst="line">
            <a:avLst/>
          </a:prstGeom>
          <a:noFill/>
          <a:ln w="12700">
            <a:solidFill>
              <a:srgbClr val="E60000"/>
            </a:solidFill>
            <a:round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algn="ctr" fontAlgn="base">
              <a:lnSpc>
                <a:spcPct val="120000"/>
              </a:lnSpc>
              <a:spcBef>
                <a:spcPct val="50000"/>
              </a:spcBef>
              <a:spcAft>
                <a:spcPct val="0"/>
              </a:spcAft>
              <a:buClr>
                <a:srgbClr val="EAEBDE"/>
              </a:buClr>
              <a:buFont typeface="Wingdings" pitchFamily="2" charset="2"/>
              <a:buNone/>
              <a:defRPr/>
            </a:pPr>
            <a:endParaRPr lang="ja-JP" altLang="en-US" sz="1000">
              <a:solidFill>
                <a:srgbClr val="000000"/>
              </a:solidFill>
            </a:endParaRPr>
          </a:p>
        </p:txBody>
      </p:sp>
      <p:sp>
        <p:nvSpPr>
          <p:cNvPr id="12" name="Line 217"/>
          <p:cNvSpPr>
            <a:spLocks noChangeShapeType="1"/>
          </p:cNvSpPr>
          <p:nvPr userDrawn="1"/>
        </p:nvSpPr>
        <p:spPr bwMode="auto">
          <a:xfrm>
            <a:off x="7327900" y="6877050"/>
            <a:ext cx="0" cy="247650"/>
          </a:xfrm>
          <a:prstGeom prst="line">
            <a:avLst/>
          </a:prstGeom>
          <a:noFill/>
          <a:ln w="12700">
            <a:solidFill>
              <a:srgbClr val="E60000"/>
            </a:solidFill>
            <a:round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algn="ctr" fontAlgn="base">
              <a:lnSpc>
                <a:spcPct val="120000"/>
              </a:lnSpc>
              <a:spcBef>
                <a:spcPct val="50000"/>
              </a:spcBef>
              <a:spcAft>
                <a:spcPct val="0"/>
              </a:spcAft>
              <a:buClr>
                <a:srgbClr val="EAEBDE"/>
              </a:buClr>
              <a:buFont typeface="Wingdings" pitchFamily="2" charset="2"/>
              <a:buNone/>
              <a:defRPr/>
            </a:pPr>
            <a:endParaRPr lang="ja-JP" altLang="en-US" sz="1000">
              <a:solidFill>
                <a:srgbClr val="000000"/>
              </a:solidFill>
            </a:endParaRPr>
          </a:p>
        </p:txBody>
      </p:sp>
      <p:sp>
        <p:nvSpPr>
          <p:cNvPr id="13" name="Line 218"/>
          <p:cNvSpPr>
            <a:spLocks noChangeShapeType="1"/>
          </p:cNvSpPr>
          <p:nvPr userDrawn="1"/>
        </p:nvSpPr>
        <p:spPr bwMode="auto">
          <a:xfrm>
            <a:off x="9485314" y="6877050"/>
            <a:ext cx="0" cy="247650"/>
          </a:xfrm>
          <a:prstGeom prst="line">
            <a:avLst/>
          </a:prstGeom>
          <a:noFill/>
          <a:ln w="12700">
            <a:solidFill>
              <a:srgbClr val="E60000"/>
            </a:solidFill>
            <a:round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algn="ctr" fontAlgn="base">
              <a:lnSpc>
                <a:spcPct val="120000"/>
              </a:lnSpc>
              <a:spcBef>
                <a:spcPct val="50000"/>
              </a:spcBef>
              <a:spcAft>
                <a:spcPct val="0"/>
              </a:spcAft>
              <a:buClr>
                <a:srgbClr val="EAEBDE"/>
              </a:buClr>
              <a:buFont typeface="Wingdings" pitchFamily="2" charset="2"/>
              <a:buNone/>
              <a:defRPr/>
            </a:pPr>
            <a:endParaRPr lang="ja-JP" altLang="en-US" sz="1000">
              <a:solidFill>
                <a:srgbClr val="000000"/>
              </a:solidFill>
            </a:endParaRPr>
          </a:p>
        </p:txBody>
      </p:sp>
      <p:sp>
        <p:nvSpPr>
          <p:cNvPr id="14" name="Line 219"/>
          <p:cNvSpPr>
            <a:spLocks noChangeShapeType="1"/>
          </p:cNvSpPr>
          <p:nvPr userDrawn="1"/>
        </p:nvSpPr>
        <p:spPr bwMode="auto">
          <a:xfrm>
            <a:off x="-298321" y="546100"/>
            <a:ext cx="282575" cy="0"/>
          </a:xfrm>
          <a:prstGeom prst="line">
            <a:avLst/>
          </a:prstGeom>
          <a:noFill/>
          <a:ln w="12700">
            <a:solidFill>
              <a:srgbClr val="E60000"/>
            </a:solidFill>
            <a:round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algn="ctr" fontAlgn="base">
              <a:lnSpc>
                <a:spcPct val="120000"/>
              </a:lnSpc>
              <a:spcBef>
                <a:spcPct val="50000"/>
              </a:spcBef>
              <a:spcAft>
                <a:spcPct val="0"/>
              </a:spcAft>
              <a:buClr>
                <a:srgbClr val="EAEBDE"/>
              </a:buClr>
              <a:buFont typeface="Wingdings" pitchFamily="2" charset="2"/>
              <a:buNone/>
              <a:defRPr/>
            </a:pPr>
            <a:endParaRPr lang="ja-JP" altLang="en-US" sz="1000">
              <a:solidFill>
                <a:srgbClr val="000000"/>
              </a:solidFill>
            </a:endParaRPr>
          </a:p>
        </p:txBody>
      </p:sp>
      <p:sp>
        <p:nvSpPr>
          <p:cNvPr id="15" name="Line 220"/>
          <p:cNvSpPr>
            <a:spLocks noChangeShapeType="1"/>
          </p:cNvSpPr>
          <p:nvPr userDrawn="1"/>
        </p:nvSpPr>
        <p:spPr bwMode="auto">
          <a:xfrm>
            <a:off x="-298321" y="1341438"/>
            <a:ext cx="282575" cy="0"/>
          </a:xfrm>
          <a:prstGeom prst="line">
            <a:avLst/>
          </a:prstGeom>
          <a:noFill/>
          <a:ln w="12700">
            <a:solidFill>
              <a:srgbClr val="E60000"/>
            </a:solidFill>
            <a:round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algn="ctr" fontAlgn="base">
              <a:lnSpc>
                <a:spcPct val="120000"/>
              </a:lnSpc>
              <a:spcBef>
                <a:spcPct val="50000"/>
              </a:spcBef>
              <a:spcAft>
                <a:spcPct val="0"/>
              </a:spcAft>
              <a:buClr>
                <a:srgbClr val="EAEBDE"/>
              </a:buClr>
              <a:buFont typeface="Wingdings" pitchFamily="2" charset="2"/>
              <a:buNone/>
              <a:defRPr/>
            </a:pPr>
            <a:endParaRPr lang="ja-JP" altLang="en-US" sz="1000">
              <a:solidFill>
                <a:srgbClr val="000000"/>
              </a:solidFill>
            </a:endParaRPr>
          </a:p>
        </p:txBody>
      </p:sp>
      <p:sp>
        <p:nvSpPr>
          <p:cNvPr id="16" name="Line 221"/>
          <p:cNvSpPr>
            <a:spLocks noChangeShapeType="1"/>
          </p:cNvSpPr>
          <p:nvPr userDrawn="1"/>
        </p:nvSpPr>
        <p:spPr bwMode="auto">
          <a:xfrm>
            <a:off x="-298321" y="1689100"/>
            <a:ext cx="282575" cy="0"/>
          </a:xfrm>
          <a:prstGeom prst="line">
            <a:avLst/>
          </a:prstGeom>
          <a:noFill/>
          <a:ln w="12700">
            <a:solidFill>
              <a:srgbClr val="E60000"/>
            </a:solidFill>
            <a:round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algn="ctr" fontAlgn="base">
              <a:lnSpc>
                <a:spcPct val="120000"/>
              </a:lnSpc>
              <a:spcBef>
                <a:spcPct val="50000"/>
              </a:spcBef>
              <a:spcAft>
                <a:spcPct val="0"/>
              </a:spcAft>
              <a:buClr>
                <a:srgbClr val="EAEBDE"/>
              </a:buClr>
              <a:buFont typeface="Wingdings" pitchFamily="2" charset="2"/>
              <a:buNone/>
              <a:defRPr/>
            </a:pPr>
            <a:endParaRPr lang="ja-JP" altLang="en-US" sz="1000">
              <a:solidFill>
                <a:srgbClr val="000000"/>
              </a:solidFill>
            </a:endParaRPr>
          </a:p>
        </p:txBody>
      </p:sp>
      <p:sp>
        <p:nvSpPr>
          <p:cNvPr id="17" name="Line 222"/>
          <p:cNvSpPr>
            <a:spLocks noChangeShapeType="1"/>
          </p:cNvSpPr>
          <p:nvPr userDrawn="1"/>
        </p:nvSpPr>
        <p:spPr bwMode="auto">
          <a:xfrm>
            <a:off x="-298321" y="3787775"/>
            <a:ext cx="282575" cy="0"/>
          </a:xfrm>
          <a:prstGeom prst="line">
            <a:avLst/>
          </a:prstGeom>
          <a:noFill/>
          <a:ln w="12700">
            <a:solidFill>
              <a:srgbClr val="E60000"/>
            </a:solidFill>
            <a:round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algn="ctr" fontAlgn="base">
              <a:lnSpc>
                <a:spcPct val="120000"/>
              </a:lnSpc>
              <a:spcBef>
                <a:spcPct val="50000"/>
              </a:spcBef>
              <a:spcAft>
                <a:spcPct val="0"/>
              </a:spcAft>
              <a:buClr>
                <a:srgbClr val="EAEBDE"/>
              </a:buClr>
              <a:buFont typeface="Wingdings" pitchFamily="2" charset="2"/>
              <a:buNone/>
              <a:defRPr/>
            </a:pPr>
            <a:endParaRPr lang="ja-JP" altLang="en-US" sz="1000">
              <a:solidFill>
                <a:srgbClr val="000000"/>
              </a:solidFill>
            </a:endParaRPr>
          </a:p>
        </p:txBody>
      </p:sp>
      <p:sp>
        <p:nvSpPr>
          <p:cNvPr id="18" name="Line 223"/>
          <p:cNvSpPr>
            <a:spLocks noChangeShapeType="1"/>
          </p:cNvSpPr>
          <p:nvPr userDrawn="1"/>
        </p:nvSpPr>
        <p:spPr bwMode="auto">
          <a:xfrm>
            <a:off x="-298321" y="4132263"/>
            <a:ext cx="282575" cy="0"/>
          </a:xfrm>
          <a:prstGeom prst="line">
            <a:avLst/>
          </a:prstGeom>
          <a:noFill/>
          <a:ln w="12700">
            <a:solidFill>
              <a:srgbClr val="E60000"/>
            </a:solidFill>
            <a:round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algn="ctr" fontAlgn="base">
              <a:lnSpc>
                <a:spcPct val="120000"/>
              </a:lnSpc>
              <a:spcBef>
                <a:spcPct val="50000"/>
              </a:spcBef>
              <a:spcAft>
                <a:spcPct val="0"/>
              </a:spcAft>
              <a:buClr>
                <a:srgbClr val="EAEBDE"/>
              </a:buClr>
              <a:buFont typeface="Wingdings" pitchFamily="2" charset="2"/>
              <a:buNone/>
              <a:defRPr/>
            </a:pPr>
            <a:endParaRPr lang="ja-JP" altLang="en-US" sz="1000">
              <a:solidFill>
                <a:srgbClr val="000000"/>
              </a:solidFill>
            </a:endParaRPr>
          </a:p>
        </p:txBody>
      </p:sp>
      <p:sp>
        <p:nvSpPr>
          <p:cNvPr id="19" name="Line 224"/>
          <p:cNvSpPr>
            <a:spLocks noChangeShapeType="1"/>
          </p:cNvSpPr>
          <p:nvPr userDrawn="1"/>
        </p:nvSpPr>
        <p:spPr bwMode="auto">
          <a:xfrm>
            <a:off x="-298321" y="6235700"/>
            <a:ext cx="282575" cy="0"/>
          </a:xfrm>
          <a:prstGeom prst="line">
            <a:avLst/>
          </a:prstGeom>
          <a:noFill/>
          <a:ln w="12700">
            <a:solidFill>
              <a:srgbClr val="E60000"/>
            </a:solidFill>
            <a:round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algn="ctr" fontAlgn="base">
              <a:lnSpc>
                <a:spcPct val="120000"/>
              </a:lnSpc>
              <a:spcBef>
                <a:spcPct val="50000"/>
              </a:spcBef>
              <a:spcAft>
                <a:spcPct val="0"/>
              </a:spcAft>
              <a:buClr>
                <a:srgbClr val="EAEBDE"/>
              </a:buClr>
              <a:buFont typeface="Wingdings" pitchFamily="2" charset="2"/>
              <a:buNone/>
              <a:defRPr/>
            </a:pPr>
            <a:endParaRPr lang="ja-JP" altLang="en-US" sz="1000">
              <a:solidFill>
                <a:srgbClr val="000000"/>
              </a:solidFill>
            </a:endParaRPr>
          </a:p>
        </p:txBody>
      </p:sp>
      <p:sp>
        <p:nvSpPr>
          <p:cNvPr id="20" name="Line 225"/>
          <p:cNvSpPr>
            <a:spLocks noChangeShapeType="1"/>
          </p:cNvSpPr>
          <p:nvPr userDrawn="1"/>
        </p:nvSpPr>
        <p:spPr bwMode="auto">
          <a:xfrm>
            <a:off x="-298321" y="6416675"/>
            <a:ext cx="282575" cy="0"/>
          </a:xfrm>
          <a:prstGeom prst="line">
            <a:avLst/>
          </a:prstGeom>
          <a:noFill/>
          <a:ln w="12700">
            <a:solidFill>
              <a:srgbClr val="E60000"/>
            </a:solidFill>
            <a:round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algn="ctr" fontAlgn="base">
              <a:lnSpc>
                <a:spcPct val="120000"/>
              </a:lnSpc>
              <a:spcBef>
                <a:spcPct val="50000"/>
              </a:spcBef>
              <a:spcAft>
                <a:spcPct val="0"/>
              </a:spcAft>
              <a:buClr>
                <a:srgbClr val="EAEBDE"/>
              </a:buClr>
              <a:buFont typeface="Wingdings" pitchFamily="2" charset="2"/>
              <a:buNone/>
              <a:defRPr/>
            </a:pPr>
            <a:endParaRPr lang="ja-JP" altLang="en-US" sz="1000">
              <a:solidFill>
                <a:srgbClr val="000000"/>
              </a:solidFill>
            </a:endParaRPr>
          </a:p>
        </p:txBody>
      </p:sp>
      <p:sp>
        <p:nvSpPr>
          <p:cNvPr id="21" name="Line 233"/>
          <p:cNvSpPr>
            <a:spLocks noChangeShapeType="1"/>
          </p:cNvSpPr>
          <p:nvPr userDrawn="1"/>
        </p:nvSpPr>
        <p:spPr bwMode="auto">
          <a:xfrm>
            <a:off x="412750" y="-261938"/>
            <a:ext cx="0" cy="247650"/>
          </a:xfrm>
          <a:prstGeom prst="line">
            <a:avLst/>
          </a:prstGeom>
          <a:noFill/>
          <a:ln w="12700">
            <a:solidFill>
              <a:srgbClr val="E60000"/>
            </a:solidFill>
            <a:round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algn="ctr" fontAlgn="base">
              <a:lnSpc>
                <a:spcPct val="120000"/>
              </a:lnSpc>
              <a:spcBef>
                <a:spcPct val="50000"/>
              </a:spcBef>
              <a:spcAft>
                <a:spcPct val="0"/>
              </a:spcAft>
              <a:buClr>
                <a:srgbClr val="EAEBDE"/>
              </a:buClr>
              <a:buFont typeface="Wingdings" pitchFamily="2" charset="2"/>
              <a:buNone/>
              <a:defRPr/>
            </a:pPr>
            <a:endParaRPr lang="ja-JP" altLang="en-US" sz="1000">
              <a:solidFill>
                <a:srgbClr val="000000"/>
              </a:solidFill>
            </a:endParaRPr>
          </a:p>
        </p:txBody>
      </p:sp>
      <p:sp>
        <p:nvSpPr>
          <p:cNvPr id="22" name="Line 234"/>
          <p:cNvSpPr>
            <a:spLocks noChangeShapeType="1"/>
          </p:cNvSpPr>
          <p:nvPr userDrawn="1"/>
        </p:nvSpPr>
        <p:spPr bwMode="auto">
          <a:xfrm>
            <a:off x="2574925" y="-261938"/>
            <a:ext cx="0" cy="247650"/>
          </a:xfrm>
          <a:prstGeom prst="line">
            <a:avLst/>
          </a:prstGeom>
          <a:noFill/>
          <a:ln w="12700">
            <a:solidFill>
              <a:srgbClr val="E60000"/>
            </a:solidFill>
            <a:round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algn="ctr" fontAlgn="base">
              <a:lnSpc>
                <a:spcPct val="120000"/>
              </a:lnSpc>
              <a:spcBef>
                <a:spcPct val="50000"/>
              </a:spcBef>
              <a:spcAft>
                <a:spcPct val="0"/>
              </a:spcAft>
              <a:buClr>
                <a:srgbClr val="EAEBDE"/>
              </a:buClr>
              <a:buFont typeface="Wingdings" pitchFamily="2" charset="2"/>
              <a:buNone/>
              <a:defRPr/>
            </a:pPr>
            <a:endParaRPr lang="ja-JP" altLang="en-US" sz="1000">
              <a:solidFill>
                <a:srgbClr val="000000"/>
              </a:solidFill>
            </a:endParaRPr>
          </a:p>
        </p:txBody>
      </p:sp>
      <p:sp>
        <p:nvSpPr>
          <p:cNvPr id="23" name="Line 235"/>
          <p:cNvSpPr>
            <a:spLocks noChangeShapeType="1"/>
          </p:cNvSpPr>
          <p:nvPr userDrawn="1"/>
        </p:nvSpPr>
        <p:spPr bwMode="auto">
          <a:xfrm>
            <a:off x="2717800" y="-261938"/>
            <a:ext cx="0" cy="247650"/>
          </a:xfrm>
          <a:prstGeom prst="line">
            <a:avLst/>
          </a:prstGeom>
          <a:noFill/>
          <a:ln w="12700">
            <a:solidFill>
              <a:srgbClr val="E60000"/>
            </a:solidFill>
            <a:round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algn="ctr" fontAlgn="base">
              <a:lnSpc>
                <a:spcPct val="120000"/>
              </a:lnSpc>
              <a:spcBef>
                <a:spcPct val="50000"/>
              </a:spcBef>
              <a:spcAft>
                <a:spcPct val="0"/>
              </a:spcAft>
              <a:buClr>
                <a:srgbClr val="EAEBDE"/>
              </a:buClr>
              <a:buFont typeface="Wingdings" pitchFamily="2" charset="2"/>
              <a:buNone/>
              <a:defRPr/>
            </a:pPr>
            <a:endParaRPr lang="ja-JP" altLang="en-US" sz="1000">
              <a:solidFill>
                <a:srgbClr val="000000"/>
              </a:solidFill>
            </a:endParaRPr>
          </a:p>
        </p:txBody>
      </p:sp>
      <p:sp>
        <p:nvSpPr>
          <p:cNvPr id="24" name="Line 236"/>
          <p:cNvSpPr>
            <a:spLocks noChangeShapeType="1"/>
          </p:cNvSpPr>
          <p:nvPr userDrawn="1"/>
        </p:nvSpPr>
        <p:spPr bwMode="auto">
          <a:xfrm>
            <a:off x="4879975" y="-261938"/>
            <a:ext cx="0" cy="247650"/>
          </a:xfrm>
          <a:prstGeom prst="line">
            <a:avLst/>
          </a:prstGeom>
          <a:noFill/>
          <a:ln w="12700">
            <a:solidFill>
              <a:srgbClr val="E60000"/>
            </a:solidFill>
            <a:round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algn="ctr" fontAlgn="base">
              <a:lnSpc>
                <a:spcPct val="120000"/>
              </a:lnSpc>
              <a:spcBef>
                <a:spcPct val="50000"/>
              </a:spcBef>
              <a:spcAft>
                <a:spcPct val="0"/>
              </a:spcAft>
              <a:buClr>
                <a:srgbClr val="EAEBDE"/>
              </a:buClr>
              <a:buFont typeface="Wingdings" pitchFamily="2" charset="2"/>
              <a:buNone/>
              <a:defRPr/>
            </a:pPr>
            <a:endParaRPr lang="ja-JP" altLang="en-US" sz="1000">
              <a:solidFill>
                <a:srgbClr val="000000"/>
              </a:solidFill>
            </a:endParaRPr>
          </a:p>
        </p:txBody>
      </p:sp>
      <p:sp>
        <p:nvSpPr>
          <p:cNvPr id="25" name="Line 237"/>
          <p:cNvSpPr>
            <a:spLocks noChangeShapeType="1"/>
          </p:cNvSpPr>
          <p:nvPr userDrawn="1"/>
        </p:nvSpPr>
        <p:spPr bwMode="auto">
          <a:xfrm>
            <a:off x="5022850" y="-261938"/>
            <a:ext cx="0" cy="247650"/>
          </a:xfrm>
          <a:prstGeom prst="line">
            <a:avLst/>
          </a:prstGeom>
          <a:noFill/>
          <a:ln w="12700">
            <a:solidFill>
              <a:srgbClr val="E60000"/>
            </a:solidFill>
            <a:round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algn="ctr" fontAlgn="base">
              <a:lnSpc>
                <a:spcPct val="120000"/>
              </a:lnSpc>
              <a:spcBef>
                <a:spcPct val="50000"/>
              </a:spcBef>
              <a:spcAft>
                <a:spcPct val="0"/>
              </a:spcAft>
              <a:buClr>
                <a:srgbClr val="EAEBDE"/>
              </a:buClr>
              <a:buFont typeface="Wingdings" pitchFamily="2" charset="2"/>
              <a:buNone/>
              <a:defRPr/>
            </a:pPr>
            <a:endParaRPr lang="ja-JP" altLang="en-US" sz="1000">
              <a:solidFill>
                <a:srgbClr val="000000"/>
              </a:solidFill>
            </a:endParaRPr>
          </a:p>
        </p:txBody>
      </p:sp>
      <p:sp>
        <p:nvSpPr>
          <p:cNvPr id="26" name="Line 238"/>
          <p:cNvSpPr>
            <a:spLocks noChangeShapeType="1"/>
          </p:cNvSpPr>
          <p:nvPr userDrawn="1"/>
        </p:nvSpPr>
        <p:spPr bwMode="auto">
          <a:xfrm>
            <a:off x="7181850" y="-261938"/>
            <a:ext cx="0" cy="247650"/>
          </a:xfrm>
          <a:prstGeom prst="line">
            <a:avLst/>
          </a:prstGeom>
          <a:noFill/>
          <a:ln w="12700">
            <a:solidFill>
              <a:srgbClr val="E60000"/>
            </a:solidFill>
            <a:round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algn="ctr" fontAlgn="base">
              <a:lnSpc>
                <a:spcPct val="120000"/>
              </a:lnSpc>
              <a:spcBef>
                <a:spcPct val="50000"/>
              </a:spcBef>
              <a:spcAft>
                <a:spcPct val="0"/>
              </a:spcAft>
              <a:buClr>
                <a:srgbClr val="EAEBDE"/>
              </a:buClr>
              <a:buFont typeface="Wingdings" pitchFamily="2" charset="2"/>
              <a:buNone/>
              <a:defRPr/>
            </a:pPr>
            <a:endParaRPr lang="ja-JP" altLang="en-US" sz="1000">
              <a:solidFill>
                <a:srgbClr val="000000"/>
              </a:solidFill>
            </a:endParaRPr>
          </a:p>
        </p:txBody>
      </p:sp>
      <p:sp>
        <p:nvSpPr>
          <p:cNvPr id="27" name="Line 239"/>
          <p:cNvSpPr>
            <a:spLocks noChangeShapeType="1"/>
          </p:cNvSpPr>
          <p:nvPr userDrawn="1"/>
        </p:nvSpPr>
        <p:spPr bwMode="auto">
          <a:xfrm>
            <a:off x="7327900" y="-261938"/>
            <a:ext cx="0" cy="247650"/>
          </a:xfrm>
          <a:prstGeom prst="line">
            <a:avLst/>
          </a:prstGeom>
          <a:noFill/>
          <a:ln w="12700">
            <a:solidFill>
              <a:srgbClr val="E60000"/>
            </a:solidFill>
            <a:round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algn="ctr" fontAlgn="base">
              <a:lnSpc>
                <a:spcPct val="120000"/>
              </a:lnSpc>
              <a:spcBef>
                <a:spcPct val="50000"/>
              </a:spcBef>
              <a:spcAft>
                <a:spcPct val="0"/>
              </a:spcAft>
              <a:buClr>
                <a:srgbClr val="EAEBDE"/>
              </a:buClr>
              <a:buFont typeface="Wingdings" pitchFamily="2" charset="2"/>
              <a:buNone/>
              <a:defRPr/>
            </a:pPr>
            <a:endParaRPr lang="ja-JP" altLang="en-US" sz="1000">
              <a:solidFill>
                <a:srgbClr val="000000"/>
              </a:solidFill>
            </a:endParaRPr>
          </a:p>
        </p:txBody>
      </p:sp>
      <p:sp>
        <p:nvSpPr>
          <p:cNvPr id="29" name="Line 243"/>
          <p:cNvSpPr>
            <a:spLocks noChangeShapeType="1"/>
          </p:cNvSpPr>
          <p:nvPr userDrawn="1"/>
        </p:nvSpPr>
        <p:spPr bwMode="auto">
          <a:xfrm>
            <a:off x="9926764" y="546100"/>
            <a:ext cx="282575" cy="0"/>
          </a:xfrm>
          <a:prstGeom prst="line">
            <a:avLst/>
          </a:prstGeom>
          <a:noFill/>
          <a:ln w="12700">
            <a:solidFill>
              <a:srgbClr val="E60000"/>
            </a:solidFill>
            <a:round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algn="ctr" fontAlgn="base">
              <a:lnSpc>
                <a:spcPct val="120000"/>
              </a:lnSpc>
              <a:spcBef>
                <a:spcPct val="50000"/>
              </a:spcBef>
              <a:spcAft>
                <a:spcPct val="0"/>
              </a:spcAft>
              <a:buClr>
                <a:srgbClr val="EAEBDE"/>
              </a:buClr>
              <a:buFont typeface="Wingdings" pitchFamily="2" charset="2"/>
              <a:buNone/>
              <a:defRPr/>
            </a:pPr>
            <a:endParaRPr lang="ja-JP" altLang="en-US" sz="1000">
              <a:solidFill>
                <a:srgbClr val="000000"/>
              </a:solidFill>
            </a:endParaRPr>
          </a:p>
        </p:txBody>
      </p:sp>
      <p:sp>
        <p:nvSpPr>
          <p:cNvPr id="30" name="Line 244"/>
          <p:cNvSpPr>
            <a:spLocks noChangeShapeType="1"/>
          </p:cNvSpPr>
          <p:nvPr userDrawn="1"/>
        </p:nvSpPr>
        <p:spPr bwMode="auto">
          <a:xfrm>
            <a:off x="9926764" y="1341438"/>
            <a:ext cx="282575" cy="0"/>
          </a:xfrm>
          <a:prstGeom prst="line">
            <a:avLst/>
          </a:prstGeom>
          <a:noFill/>
          <a:ln w="12700">
            <a:solidFill>
              <a:srgbClr val="E60000"/>
            </a:solidFill>
            <a:round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algn="ctr" fontAlgn="base">
              <a:lnSpc>
                <a:spcPct val="120000"/>
              </a:lnSpc>
              <a:spcBef>
                <a:spcPct val="50000"/>
              </a:spcBef>
              <a:spcAft>
                <a:spcPct val="0"/>
              </a:spcAft>
              <a:buClr>
                <a:srgbClr val="EAEBDE"/>
              </a:buClr>
              <a:buFont typeface="Wingdings" pitchFamily="2" charset="2"/>
              <a:buNone/>
              <a:defRPr/>
            </a:pPr>
            <a:endParaRPr lang="ja-JP" altLang="en-US" sz="1000">
              <a:solidFill>
                <a:srgbClr val="000000"/>
              </a:solidFill>
            </a:endParaRPr>
          </a:p>
        </p:txBody>
      </p:sp>
      <p:sp>
        <p:nvSpPr>
          <p:cNvPr id="31" name="Line 245"/>
          <p:cNvSpPr>
            <a:spLocks noChangeShapeType="1"/>
          </p:cNvSpPr>
          <p:nvPr userDrawn="1"/>
        </p:nvSpPr>
        <p:spPr bwMode="auto">
          <a:xfrm>
            <a:off x="9926764" y="1689100"/>
            <a:ext cx="282575" cy="0"/>
          </a:xfrm>
          <a:prstGeom prst="line">
            <a:avLst/>
          </a:prstGeom>
          <a:noFill/>
          <a:ln w="12700">
            <a:solidFill>
              <a:srgbClr val="E60000"/>
            </a:solidFill>
            <a:round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algn="ctr" fontAlgn="base">
              <a:lnSpc>
                <a:spcPct val="120000"/>
              </a:lnSpc>
              <a:spcBef>
                <a:spcPct val="50000"/>
              </a:spcBef>
              <a:spcAft>
                <a:spcPct val="0"/>
              </a:spcAft>
              <a:buClr>
                <a:srgbClr val="EAEBDE"/>
              </a:buClr>
              <a:buFont typeface="Wingdings" pitchFamily="2" charset="2"/>
              <a:buNone/>
              <a:defRPr/>
            </a:pPr>
            <a:endParaRPr lang="ja-JP" altLang="en-US" sz="1000">
              <a:solidFill>
                <a:srgbClr val="000000"/>
              </a:solidFill>
            </a:endParaRPr>
          </a:p>
        </p:txBody>
      </p:sp>
      <p:sp>
        <p:nvSpPr>
          <p:cNvPr id="32" name="Line 246"/>
          <p:cNvSpPr>
            <a:spLocks noChangeShapeType="1"/>
          </p:cNvSpPr>
          <p:nvPr userDrawn="1"/>
        </p:nvSpPr>
        <p:spPr bwMode="auto">
          <a:xfrm>
            <a:off x="9926764" y="3787775"/>
            <a:ext cx="282575" cy="0"/>
          </a:xfrm>
          <a:prstGeom prst="line">
            <a:avLst/>
          </a:prstGeom>
          <a:noFill/>
          <a:ln w="12700">
            <a:solidFill>
              <a:srgbClr val="E60000"/>
            </a:solidFill>
            <a:round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algn="ctr" fontAlgn="base">
              <a:lnSpc>
                <a:spcPct val="120000"/>
              </a:lnSpc>
              <a:spcBef>
                <a:spcPct val="50000"/>
              </a:spcBef>
              <a:spcAft>
                <a:spcPct val="0"/>
              </a:spcAft>
              <a:buClr>
                <a:srgbClr val="EAEBDE"/>
              </a:buClr>
              <a:buFont typeface="Wingdings" pitchFamily="2" charset="2"/>
              <a:buNone/>
              <a:defRPr/>
            </a:pPr>
            <a:endParaRPr lang="ja-JP" altLang="en-US" sz="1000">
              <a:solidFill>
                <a:srgbClr val="000000"/>
              </a:solidFill>
            </a:endParaRPr>
          </a:p>
        </p:txBody>
      </p:sp>
      <p:sp>
        <p:nvSpPr>
          <p:cNvPr id="33" name="Line 247"/>
          <p:cNvSpPr>
            <a:spLocks noChangeShapeType="1"/>
          </p:cNvSpPr>
          <p:nvPr userDrawn="1"/>
        </p:nvSpPr>
        <p:spPr bwMode="auto">
          <a:xfrm>
            <a:off x="9926764" y="4132263"/>
            <a:ext cx="282575" cy="0"/>
          </a:xfrm>
          <a:prstGeom prst="line">
            <a:avLst/>
          </a:prstGeom>
          <a:noFill/>
          <a:ln w="12700">
            <a:solidFill>
              <a:srgbClr val="E60000"/>
            </a:solidFill>
            <a:round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algn="ctr" fontAlgn="base">
              <a:lnSpc>
                <a:spcPct val="120000"/>
              </a:lnSpc>
              <a:spcBef>
                <a:spcPct val="50000"/>
              </a:spcBef>
              <a:spcAft>
                <a:spcPct val="0"/>
              </a:spcAft>
              <a:buClr>
                <a:srgbClr val="EAEBDE"/>
              </a:buClr>
              <a:buFont typeface="Wingdings" pitchFamily="2" charset="2"/>
              <a:buNone/>
              <a:defRPr/>
            </a:pPr>
            <a:endParaRPr lang="ja-JP" altLang="en-US" sz="1000">
              <a:solidFill>
                <a:srgbClr val="000000"/>
              </a:solidFill>
            </a:endParaRPr>
          </a:p>
        </p:txBody>
      </p:sp>
      <p:sp>
        <p:nvSpPr>
          <p:cNvPr id="34" name="Line 248"/>
          <p:cNvSpPr>
            <a:spLocks noChangeShapeType="1"/>
          </p:cNvSpPr>
          <p:nvPr userDrawn="1"/>
        </p:nvSpPr>
        <p:spPr bwMode="auto">
          <a:xfrm>
            <a:off x="9926764" y="6235700"/>
            <a:ext cx="282575" cy="0"/>
          </a:xfrm>
          <a:prstGeom prst="line">
            <a:avLst/>
          </a:prstGeom>
          <a:noFill/>
          <a:ln w="12700">
            <a:solidFill>
              <a:srgbClr val="E60000"/>
            </a:solidFill>
            <a:round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algn="ctr" fontAlgn="base">
              <a:lnSpc>
                <a:spcPct val="120000"/>
              </a:lnSpc>
              <a:spcBef>
                <a:spcPct val="50000"/>
              </a:spcBef>
              <a:spcAft>
                <a:spcPct val="0"/>
              </a:spcAft>
              <a:buClr>
                <a:srgbClr val="EAEBDE"/>
              </a:buClr>
              <a:buFont typeface="Wingdings" pitchFamily="2" charset="2"/>
              <a:buNone/>
              <a:defRPr/>
            </a:pPr>
            <a:endParaRPr lang="ja-JP" altLang="en-US" sz="1000">
              <a:solidFill>
                <a:srgbClr val="000000"/>
              </a:solidFill>
            </a:endParaRPr>
          </a:p>
        </p:txBody>
      </p:sp>
      <p:sp>
        <p:nvSpPr>
          <p:cNvPr id="35" name="Line 249"/>
          <p:cNvSpPr>
            <a:spLocks noChangeShapeType="1"/>
          </p:cNvSpPr>
          <p:nvPr userDrawn="1"/>
        </p:nvSpPr>
        <p:spPr bwMode="auto">
          <a:xfrm>
            <a:off x="9926764" y="6416675"/>
            <a:ext cx="282575" cy="0"/>
          </a:xfrm>
          <a:prstGeom prst="line">
            <a:avLst/>
          </a:prstGeom>
          <a:noFill/>
          <a:ln w="12700">
            <a:solidFill>
              <a:srgbClr val="E60000"/>
            </a:solidFill>
            <a:round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algn="ctr" fontAlgn="base">
              <a:lnSpc>
                <a:spcPct val="120000"/>
              </a:lnSpc>
              <a:spcBef>
                <a:spcPct val="50000"/>
              </a:spcBef>
              <a:spcAft>
                <a:spcPct val="0"/>
              </a:spcAft>
              <a:buClr>
                <a:srgbClr val="EAEBDE"/>
              </a:buClr>
              <a:buFont typeface="Wingdings" pitchFamily="2" charset="2"/>
              <a:buNone/>
              <a:defRPr/>
            </a:pPr>
            <a:endParaRPr lang="ja-JP" altLang="en-US" sz="1000">
              <a:solidFill>
                <a:srgbClr val="000000"/>
              </a:solidFill>
            </a:endParaRPr>
          </a:p>
        </p:txBody>
      </p:sp>
      <p:sp>
        <p:nvSpPr>
          <p:cNvPr id="36" name="テキスト ボックス 35"/>
          <p:cNvSpPr txBox="1"/>
          <p:nvPr userDrawn="1"/>
        </p:nvSpPr>
        <p:spPr>
          <a:xfrm>
            <a:off x="9083675" y="6477000"/>
            <a:ext cx="406400" cy="260350"/>
          </a:xfrm>
          <a:prstGeom prst="rect">
            <a:avLst/>
          </a:prstGeom>
          <a:noFill/>
        </p:spPr>
        <p:txBody>
          <a:bodyPr wrap="none"/>
          <a:lstStyle/>
          <a:p>
            <a:pPr algn="r" fontAlgn="base">
              <a:lnSpc>
                <a:spcPct val="120000"/>
              </a:lnSpc>
              <a:spcBef>
                <a:spcPct val="50000"/>
              </a:spcBef>
              <a:spcAft>
                <a:spcPct val="0"/>
              </a:spcAft>
              <a:buClr>
                <a:srgbClr val="EAEBDE"/>
              </a:buClr>
              <a:buFont typeface="Wingdings" pitchFamily="2" charset="2"/>
              <a:buNone/>
              <a:defRPr/>
            </a:pPr>
            <a:fld id="{5B83CBD0-757A-40FF-BAE8-D8C56A0E7A67}" type="slidenum">
              <a:rPr lang="ja-JP" altLang="en-US" sz="1000">
                <a:solidFill>
                  <a:srgbClr val="000000"/>
                </a:solidFill>
              </a:rPr>
              <a:pPr algn="r" fontAlgn="base">
                <a:lnSpc>
                  <a:spcPct val="120000"/>
                </a:lnSpc>
                <a:spcBef>
                  <a:spcPct val="50000"/>
                </a:spcBef>
                <a:spcAft>
                  <a:spcPct val="0"/>
                </a:spcAft>
                <a:buClr>
                  <a:srgbClr val="EAEBDE"/>
                </a:buClr>
                <a:buFont typeface="Wingdings" pitchFamily="2" charset="2"/>
                <a:buNone/>
                <a:defRPr/>
              </a:pPr>
              <a:t>‹#›</a:t>
            </a:fld>
            <a:endParaRPr lang="ja-JP" altLang="en-US" sz="1000" dirty="0">
              <a:solidFill>
                <a:srgbClr val="000000"/>
              </a:solidFill>
            </a:endParaRPr>
          </a:p>
        </p:txBody>
      </p:sp>
      <p:sp>
        <p:nvSpPr>
          <p:cNvPr id="37" name="テキスト ボックス 36"/>
          <p:cNvSpPr txBox="1"/>
          <p:nvPr userDrawn="1"/>
        </p:nvSpPr>
        <p:spPr>
          <a:xfrm>
            <a:off x="9297996" y="6477510"/>
            <a:ext cx="347662" cy="258763"/>
          </a:xfrm>
          <a:prstGeom prst="rect">
            <a:avLst/>
          </a:prstGeom>
          <a:noFill/>
        </p:spPr>
        <p:txBody>
          <a:bodyPr wrap="none"/>
          <a:lstStyle/>
          <a:p>
            <a:pPr fontAlgn="base">
              <a:lnSpc>
                <a:spcPct val="120000"/>
              </a:lnSpc>
              <a:spcBef>
                <a:spcPct val="50000"/>
              </a:spcBef>
              <a:spcAft>
                <a:spcPct val="0"/>
              </a:spcAft>
              <a:buClr>
                <a:srgbClr val="EAEBDE"/>
              </a:buClr>
              <a:buFont typeface="Wingdings" pitchFamily="2" charset="2"/>
              <a:buNone/>
              <a:defRPr/>
            </a:pPr>
            <a:r>
              <a:rPr lang="en-US" altLang="ja-JP" sz="1000" dirty="0">
                <a:solidFill>
                  <a:prstClr val="white"/>
                </a:solidFill>
              </a:rPr>
              <a:t>/</a:t>
            </a:r>
            <a:r>
              <a:rPr lang="ja-JP" altLang="en-US" sz="1000" dirty="0">
                <a:solidFill>
                  <a:prstClr val="white"/>
                </a:solidFill>
              </a:rPr>
              <a:t>●</a:t>
            </a:r>
          </a:p>
        </p:txBody>
      </p:sp>
      <p:sp>
        <p:nvSpPr>
          <p:cNvPr id="241667" name="Rectangle 3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2720975" y="3179934"/>
            <a:ext cx="6769100" cy="430887"/>
          </a:xfrm>
        </p:spPr>
        <p:txBody>
          <a:bodyPr anchor="ctr"/>
          <a:lstStyle>
            <a:lvl1pPr hangingPunct="0">
              <a:defRPr sz="2800"/>
            </a:lvl1pPr>
          </a:lstStyle>
          <a:p>
            <a:r>
              <a:rPr kumimoji="1" lang="en-US" altLang="ja-JP" dirty="0"/>
              <a:t>I.</a:t>
            </a:r>
            <a:r>
              <a:rPr kumimoji="1" lang="ja-JP" altLang="en-US" dirty="0"/>
              <a:t> タイトル</a:t>
            </a:r>
            <a:r>
              <a:rPr kumimoji="1" lang="en-US" altLang="ja-JP" dirty="0"/>
              <a:t>MSP</a:t>
            </a:r>
            <a:r>
              <a:rPr kumimoji="1" lang="ja-JP" altLang="en-US" dirty="0"/>
              <a:t>ゴシック</a:t>
            </a:r>
            <a:r>
              <a:rPr kumimoji="1" lang="en-US" altLang="ja-JP" dirty="0"/>
              <a:t>28pt</a:t>
            </a:r>
            <a:r>
              <a:rPr lang="ja-JP" altLang="en-US" dirty="0"/>
              <a:t>□□□□</a:t>
            </a:r>
          </a:p>
        </p:txBody>
      </p:sp>
      <p:sp>
        <p:nvSpPr>
          <p:cNvPr id="40" name="Line 110"/>
          <p:cNvSpPr>
            <a:spLocks noChangeShapeType="1"/>
          </p:cNvSpPr>
          <p:nvPr userDrawn="1"/>
        </p:nvSpPr>
        <p:spPr bwMode="auto">
          <a:xfrm>
            <a:off x="9926764" y="487036"/>
            <a:ext cx="282575" cy="0"/>
          </a:xfrm>
          <a:prstGeom prst="line">
            <a:avLst/>
          </a:prstGeom>
          <a:noFill/>
          <a:ln w="12700">
            <a:solidFill>
              <a:srgbClr val="0F99BC"/>
            </a:solidFill>
            <a:round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algn="ctr" fontAlgn="base">
              <a:lnSpc>
                <a:spcPct val="120000"/>
              </a:lnSpc>
              <a:spcBef>
                <a:spcPct val="50000"/>
              </a:spcBef>
              <a:spcAft>
                <a:spcPct val="0"/>
              </a:spcAft>
              <a:buClr>
                <a:srgbClr val="EAEBDE"/>
              </a:buClr>
              <a:buFont typeface="Wingdings" pitchFamily="2" charset="2"/>
              <a:buNone/>
              <a:defRPr/>
            </a:pPr>
            <a:endParaRPr lang="ja-JP" altLang="en-US" sz="1000">
              <a:solidFill>
                <a:srgbClr val="000000"/>
              </a:solidFill>
            </a:endParaRPr>
          </a:p>
        </p:txBody>
      </p:sp>
      <p:grpSp>
        <p:nvGrpSpPr>
          <p:cNvPr id="41" name="グループ化 40"/>
          <p:cNvGrpSpPr/>
          <p:nvPr userDrawn="1"/>
        </p:nvGrpSpPr>
        <p:grpSpPr>
          <a:xfrm>
            <a:off x="9483868" y="-261938"/>
            <a:ext cx="1587" cy="247650"/>
            <a:chOff x="9483725" y="-510339"/>
            <a:chExt cx="1587" cy="496050"/>
          </a:xfrm>
        </p:grpSpPr>
        <p:sp>
          <p:nvSpPr>
            <p:cNvPr id="42" name="Line 110"/>
            <p:cNvSpPr>
              <a:spLocks noChangeShapeType="1"/>
            </p:cNvSpPr>
            <p:nvPr userDrawn="1"/>
          </p:nvSpPr>
          <p:spPr bwMode="auto">
            <a:xfrm rot="16200000">
              <a:off x="9361112" y="-138489"/>
              <a:ext cx="248400" cy="0"/>
            </a:xfrm>
            <a:prstGeom prst="line">
              <a:avLst/>
            </a:prstGeom>
            <a:noFill/>
            <a:ln w="12700">
              <a:solidFill>
                <a:srgbClr val="E60000"/>
              </a:solidFill>
              <a:round/>
              <a:headEnd/>
              <a:tailEnd/>
            </a:ln>
            <a:effectLst/>
          </p:spPr>
          <p:txBody>
            <a:bodyPr lIns="0" tIns="0" rIns="0" bIns="0">
              <a:spAutoFit/>
            </a:bodyPr>
            <a:lstStyle/>
            <a:p>
              <a:pPr algn="ctr" fontAlgn="base">
                <a:lnSpc>
                  <a:spcPct val="120000"/>
                </a:lnSpc>
                <a:spcBef>
                  <a:spcPct val="50000"/>
                </a:spcBef>
                <a:spcAft>
                  <a:spcPct val="0"/>
                </a:spcAft>
                <a:buClr>
                  <a:srgbClr val="EAEBDE"/>
                </a:buClr>
                <a:buFont typeface="Wingdings" pitchFamily="2" charset="2"/>
                <a:buNone/>
                <a:defRPr/>
              </a:pPr>
              <a:endParaRPr lang="ja-JP" altLang="en-US" sz="1000">
                <a:solidFill>
                  <a:srgbClr val="000000"/>
                </a:solidFill>
              </a:endParaRPr>
            </a:p>
          </p:txBody>
        </p:sp>
        <p:sp>
          <p:nvSpPr>
            <p:cNvPr id="43" name="Line 110"/>
            <p:cNvSpPr>
              <a:spLocks noChangeShapeType="1"/>
            </p:cNvSpPr>
            <p:nvPr userDrawn="1"/>
          </p:nvSpPr>
          <p:spPr bwMode="auto">
            <a:xfrm flipV="1">
              <a:off x="9483725" y="-510339"/>
              <a:ext cx="0" cy="248401"/>
            </a:xfrm>
            <a:prstGeom prst="line">
              <a:avLst/>
            </a:prstGeom>
            <a:noFill/>
            <a:ln w="12700">
              <a:solidFill>
                <a:srgbClr val="0F99BC"/>
              </a:solidFill>
              <a:round/>
              <a:headEnd/>
              <a:tailEnd/>
            </a:ln>
            <a:effectLst/>
          </p:spPr>
          <p:txBody>
            <a:bodyPr wrap="square" lIns="0" tIns="0" rIns="0" bIns="0">
              <a:spAutoFit/>
            </a:bodyPr>
            <a:lstStyle/>
            <a:p>
              <a:pPr algn="ctr" fontAlgn="base">
                <a:lnSpc>
                  <a:spcPct val="120000"/>
                </a:lnSpc>
                <a:spcBef>
                  <a:spcPct val="50000"/>
                </a:spcBef>
                <a:spcAft>
                  <a:spcPct val="0"/>
                </a:spcAft>
                <a:buClr>
                  <a:srgbClr val="EAEBDE"/>
                </a:buClr>
                <a:buFont typeface="Wingdings" pitchFamily="2" charset="2"/>
                <a:buNone/>
                <a:defRPr/>
              </a:pPr>
              <a:endParaRPr lang="ja-JP" altLang="en-US" sz="1000">
                <a:solidFill>
                  <a:srgbClr val="000000"/>
                </a:solidFill>
              </a:endParaRPr>
            </a:p>
          </p:txBody>
        </p:sp>
      </p:grpSp>
      <p:sp>
        <p:nvSpPr>
          <p:cNvPr id="47" name="Line 110"/>
          <p:cNvSpPr>
            <a:spLocks noChangeShapeType="1"/>
          </p:cNvSpPr>
          <p:nvPr userDrawn="1"/>
        </p:nvSpPr>
        <p:spPr bwMode="auto">
          <a:xfrm>
            <a:off x="9926764" y="1082675"/>
            <a:ext cx="282575" cy="0"/>
          </a:xfrm>
          <a:prstGeom prst="line">
            <a:avLst/>
          </a:prstGeom>
          <a:noFill/>
          <a:ln w="12700">
            <a:solidFill>
              <a:srgbClr val="E60000"/>
            </a:solidFill>
            <a:round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algn="ctr" fontAlgn="base">
              <a:lnSpc>
                <a:spcPct val="120000"/>
              </a:lnSpc>
              <a:spcBef>
                <a:spcPct val="50000"/>
              </a:spcBef>
              <a:spcAft>
                <a:spcPct val="0"/>
              </a:spcAft>
              <a:buClr>
                <a:srgbClr val="EAEBDE"/>
              </a:buClr>
              <a:buFont typeface="Wingdings" pitchFamily="2" charset="2"/>
              <a:buNone/>
              <a:defRPr/>
            </a:pPr>
            <a:endParaRPr lang="ja-JP" altLang="en-US" sz="1000">
              <a:solidFill>
                <a:srgbClr val="000000"/>
              </a:solidFill>
            </a:endParaRPr>
          </a:p>
        </p:txBody>
      </p:sp>
      <p:sp>
        <p:nvSpPr>
          <p:cNvPr id="48" name="Line 95"/>
          <p:cNvSpPr>
            <a:spLocks noChangeShapeType="1"/>
          </p:cNvSpPr>
          <p:nvPr userDrawn="1"/>
        </p:nvSpPr>
        <p:spPr bwMode="auto">
          <a:xfrm>
            <a:off x="-298321" y="1082675"/>
            <a:ext cx="282575" cy="0"/>
          </a:xfrm>
          <a:prstGeom prst="line">
            <a:avLst/>
          </a:prstGeom>
          <a:noFill/>
          <a:ln w="12700">
            <a:solidFill>
              <a:srgbClr val="E60000"/>
            </a:solidFill>
            <a:round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algn="ctr" fontAlgn="base">
              <a:lnSpc>
                <a:spcPct val="120000"/>
              </a:lnSpc>
              <a:spcBef>
                <a:spcPct val="50000"/>
              </a:spcBef>
              <a:spcAft>
                <a:spcPct val="0"/>
              </a:spcAft>
              <a:buClr>
                <a:srgbClr val="EAEBDE"/>
              </a:buClr>
              <a:buFont typeface="Wingdings" pitchFamily="2" charset="2"/>
              <a:buNone/>
              <a:defRPr/>
            </a:pPr>
            <a:endParaRPr lang="ja-JP" altLang="en-US" sz="10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054183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Appendi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Line 59"/>
          <p:cNvSpPr>
            <a:spLocks noChangeShapeType="1"/>
          </p:cNvSpPr>
          <p:nvPr userDrawn="1"/>
        </p:nvSpPr>
        <p:spPr bwMode="auto">
          <a:xfrm flipV="1">
            <a:off x="2714625" y="3095625"/>
            <a:ext cx="6769100" cy="0"/>
          </a:xfrm>
          <a:prstGeom prst="line">
            <a:avLst/>
          </a:prstGeom>
          <a:noFill/>
          <a:ln w="25400">
            <a:solidFill>
              <a:srgbClr val="E60000"/>
            </a:solidFill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pPr algn="ctr" fontAlgn="base">
              <a:lnSpc>
                <a:spcPct val="120000"/>
              </a:lnSpc>
              <a:spcBef>
                <a:spcPct val="50000"/>
              </a:spcBef>
              <a:spcAft>
                <a:spcPct val="0"/>
              </a:spcAft>
              <a:buClr>
                <a:srgbClr val="EAEBDE"/>
              </a:buClr>
              <a:buFont typeface="Wingdings" pitchFamily="2" charset="2"/>
              <a:buNone/>
              <a:defRPr/>
            </a:pPr>
            <a:endParaRPr lang="ja-JP" altLang="en-US" sz="1000">
              <a:solidFill>
                <a:srgbClr val="000000"/>
              </a:solidFill>
            </a:endParaRPr>
          </a:p>
        </p:txBody>
      </p:sp>
      <p:sp>
        <p:nvSpPr>
          <p:cNvPr id="4" name="Line 60"/>
          <p:cNvSpPr>
            <a:spLocks noChangeShapeType="1"/>
          </p:cNvSpPr>
          <p:nvPr userDrawn="1"/>
        </p:nvSpPr>
        <p:spPr bwMode="auto">
          <a:xfrm flipV="1">
            <a:off x="2721159" y="3694113"/>
            <a:ext cx="6767513" cy="0"/>
          </a:xfrm>
          <a:prstGeom prst="line">
            <a:avLst/>
          </a:prstGeom>
          <a:noFill/>
          <a:ln w="12700">
            <a:solidFill>
              <a:srgbClr val="5A5A5A"/>
            </a:solidFill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pPr algn="ctr" fontAlgn="base">
              <a:lnSpc>
                <a:spcPct val="120000"/>
              </a:lnSpc>
              <a:spcBef>
                <a:spcPct val="50000"/>
              </a:spcBef>
              <a:spcAft>
                <a:spcPct val="0"/>
              </a:spcAft>
              <a:buClr>
                <a:srgbClr val="EAEBDE"/>
              </a:buClr>
              <a:buFont typeface="Wingdings" pitchFamily="2" charset="2"/>
              <a:buNone/>
              <a:defRPr/>
            </a:pPr>
            <a:endParaRPr lang="ja-JP" altLang="en-US" sz="1000">
              <a:solidFill>
                <a:srgbClr val="000000"/>
              </a:solidFill>
            </a:endParaRPr>
          </a:p>
        </p:txBody>
      </p:sp>
      <p:pic>
        <p:nvPicPr>
          <p:cNvPr id="5" name="Picture 155" descr="ロゴ有 英文 300 symbol_h_a_e_2のコピー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5251" y="6514023"/>
            <a:ext cx="2098675" cy="204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Line 211"/>
          <p:cNvSpPr>
            <a:spLocks noChangeShapeType="1"/>
          </p:cNvSpPr>
          <p:nvPr userDrawn="1"/>
        </p:nvSpPr>
        <p:spPr bwMode="auto">
          <a:xfrm>
            <a:off x="412750" y="6877050"/>
            <a:ext cx="0" cy="247650"/>
          </a:xfrm>
          <a:prstGeom prst="line">
            <a:avLst/>
          </a:prstGeom>
          <a:noFill/>
          <a:ln w="12700">
            <a:solidFill>
              <a:srgbClr val="E60000"/>
            </a:solidFill>
            <a:round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algn="ctr" fontAlgn="base">
              <a:lnSpc>
                <a:spcPct val="120000"/>
              </a:lnSpc>
              <a:spcBef>
                <a:spcPct val="50000"/>
              </a:spcBef>
              <a:spcAft>
                <a:spcPct val="0"/>
              </a:spcAft>
              <a:buClr>
                <a:srgbClr val="EAEBDE"/>
              </a:buClr>
              <a:buFont typeface="Wingdings" pitchFamily="2" charset="2"/>
              <a:buNone/>
              <a:defRPr/>
            </a:pPr>
            <a:endParaRPr lang="ja-JP" altLang="en-US" sz="1000">
              <a:solidFill>
                <a:srgbClr val="000000"/>
              </a:solidFill>
            </a:endParaRPr>
          </a:p>
        </p:txBody>
      </p:sp>
      <p:sp>
        <p:nvSpPr>
          <p:cNvPr id="7" name="Line 212"/>
          <p:cNvSpPr>
            <a:spLocks noChangeShapeType="1"/>
          </p:cNvSpPr>
          <p:nvPr userDrawn="1"/>
        </p:nvSpPr>
        <p:spPr bwMode="auto">
          <a:xfrm>
            <a:off x="2574925" y="6877050"/>
            <a:ext cx="0" cy="247650"/>
          </a:xfrm>
          <a:prstGeom prst="line">
            <a:avLst/>
          </a:prstGeom>
          <a:noFill/>
          <a:ln w="12700">
            <a:solidFill>
              <a:srgbClr val="E60000"/>
            </a:solidFill>
            <a:round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algn="ctr" fontAlgn="base">
              <a:lnSpc>
                <a:spcPct val="120000"/>
              </a:lnSpc>
              <a:spcBef>
                <a:spcPct val="50000"/>
              </a:spcBef>
              <a:spcAft>
                <a:spcPct val="0"/>
              </a:spcAft>
              <a:buClr>
                <a:srgbClr val="EAEBDE"/>
              </a:buClr>
              <a:buFont typeface="Wingdings" pitchFamily="2" charset="2"/>
              <a:buNone/>
              <a:defRPr/>
            </a:pPr>
            <a:endParaRPr lang="ja-JP" altLang="en-US" sz="1000">
              <a:solidFill>
                <a:srgbClr val="000000"/>
              </a:solidFill>
            </a:endParaRPr>
          </a:p>
        </p:txBody>
      </p:sp>
      <p:sp>
        <p:nvSpPr>
          <p:cNvPr id="8" name="Line 213"/>
          <p:cNvSpPr>
            <a:spLocks noChangeShapeType="1"/>
          </p:cNvSpPr>
          <p:nvPr userDrawn="1"/>
        </p:nvSpPr>
        <p:spPr bwMode="auto">
          <a:xfrm>
            <a:off x="2717800" y="6877050"/>
            <a:ext cx="0" cy="247650"/>
          </a:xfrm>
          <a:prstGeom prst="line">
            <a:avLst/>
          </a:prstGeom>
          <a:noFill/>
          <a:ln w="12700">
            <a:solidFill>
              <a:srgbClr val="E60000"/>
            </a:solidFill>
            <a:round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algn="ctr" fontAlgn="base">
              <a:lnSpc>
                <a:spcPct val="120000"/>
              </a:lnSpc>
              <a:spcBef>
                <a:spcPct val="50000"/>
              </a:spcBef>
              <a:spcAft>
                <a:spcPct val="0"/>
              </a:spcAft>
              <a:buClr>
                <a:srgbClr val="EAEBDE"/>
              </a:buClr>
              <a:buFont typeface="Wingdings" pitchFamily="2" charset="2"/>
              <a:buNone/>
              <a:defRPr/>
            </a:pPr>
            <a:endParaRPr lang="ja-JP" altLang="en-US" sz="1000">
              <a:solidFill>
                <a:srgbClr val="000000"/>
              </a:solidFill>
            </a:endParaRPr>
          </a:p>
        </p:txBody>
      </p:sp>
      <p:sp>
        <p:nvSpPr>
          <p:cNvPr id="9" name="Line 214"/>
          <p:cNvSpPr>
            <a:spLocks noChangeShapeType="1"/>
          </p:cNvSpPr>
          <p:nvPr userDrawn="1"/>
        </p:nvSpPr>
        <p:spPr bwMode="auto">
          <a:xfrm>
            <a:off x="4879975" y="6877050"/>
            <a:ext cx="0" cy="247650"/>
          </a:xfrm>
          <a:prstGeom prst="line">
            <a:avLst/>
          </a:prstGeom>
          <a:noFill/>
          <a:ln w="12700">
            <a:solidFill>
              <a:srgbClr val="E60000"/>
            </a:solidFill>
            <a:round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algn="ctr" fontAlgn="base">
              <a:lnSpc>
                <a:spcPct val="120000"/>
              </a:lnSpc>
              <a:spcBef>
                <a:spcPct val="50000"/>
              </a:spcBef>
              <a:spcAft>
                <a:spcPct val="0"/>
              </a:spcAft>
              <a:buClr>
                <a:srgbClr val="EAEBDE"/>
              </a:buClr>
              <a:buFont typeface="Wingdings" pitchFamily="2" charset="2"/>
              <a:buNone/>
              <a:defRPr/>
            </a:pPr>
            <a:endParaRPr lang="ja-JP" altLang="en-US" sz="1000">
              <a:solidFill>
                <a:srgbClr val="000000"/>
              </a:solidFill>
            </a:endParaRPr>
          </a:p>
        </p:txBody>
      </p:sp>
      <p:sp>
        <p:nvSpPr>
          <p:cNvPr id="10" name="Line 215"/>
          <p:cNvSpPr>
            <a:spLocks noChangeShapeType="1"/>
          </p:cNvSpPr>
          <p:nvPr userDrawn="1"/>
        </p:nvSpPr>
        <p:spPr bwMode="auto">
          <a:xfrm>
            <a:off x="5022850" y="6877050"/>
            <a:ext cx="0" cy="247650"/>
          </a:xfrm>
          <a:prstGeom prst="line">
            <a:avLst/>
          </a:prstGeom>
          <a:noFill/>
          <a:ln w="12700">
            <a:solidFill>
              <a:srgbClr val="E60000"/>
            </a:solidFill>
            <a:round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algn="ctr" fontAlgn="base">
              <a:lnSpc>
                <a:spcPct val="120000"/>
              </a:lnSpc>
              <a:spcBef>
                <a:spcPct val="50000"/>
              </a:spcBef>
              <a:spcAft>
                <a:spcPct val="0"/>
              </a:spcAft>
              <a:buClr>
                <a:srgbClr val="EAEBDE"/>
              </a:buClr>
              <a:buFont typeface="Wingdings" pitchFamily="2" charset="2"/>
              <a:buNone/>
              <a:defRPr/>
            </a:pPr>
            <a:endParaRPr lang="ja-JP" altLang="en-US" sz="1000">
              <a:solidFill>
                <a:srgbClr val="000000"/>
              </a:solidFill>
            </a:endParaRPr>
          </a:p>
        </p:txBody>
      </p:sp>
      <p:sp>
        <p:nvSpPr>
          <p:cNvPr id="11" name="Line 216"/>
          <p:cNvSpPr>
            <a:spLocks noChangeShapeType="1"/>
          </p:cNvSpPr>
          <p:nvPr userDrawn="1"/>
        </p:nvSpPr>
        <p:spPr bwMode="auto">
          <a:xfrm>
            <a:off x="7181850" y="6877050"/>
            <a:ext cx="0" cy="247650"/>
          </a:xfrm>
          <a:prstGeom prst="line">
            <a:avLst/>
          </a:prstGeom>
          <a:noFill/>
          <a:ln w="12700">
            <a:solidFill>
              <a:srgbClr val="E60000"/>
            </a:solidFill>
            <a:round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algn="ctr" fontAlgn="base">
              <a:lnSpc>
                <a:spcPct val="120000"/>
              </a:lnSpc>
              <a:spcBef>
                <a:spcPct val="50000"/>
              </a:spcBef>
              <a:spcAft>
                <a:spcPct val="0"/>
              </a:spcAft>
              <a:buClr>
                <a:srgbClr val="EAEBDE"/>
              </a:buClr>
              <a:buFont typeface="Wingdings" pitchFamily="2" charset="2"/>
              <a:buNone/>
              <a:defRPr/>
            </a:pPr>
            <a:endParaRPr lang="ja-JP" altLang="en-US" sz="1000">
              <a:solidFill>
                <a:srgbClr val="000000"/>
              </a:solidFill>
            </a:endParaRPr>
          </a:p>
        </p:txBody>
      </p:sp>
      <p:sp>
        <p:nvSpPr>
          <p:cNvPr id="12" name="Line 217"/>
          <p:cNvSpPr>
            <a:spLocks noChangeShapeType="1"/>
          </p:cNvSpPr>
          <p:nvPr userDrawn="1"/>
        </p:nvSpPr>
        <p:spPr bwMode="auto">
          <a:xfrm>
            <a:off x="7327900" y="6877050"/>
            <a:ext cx="0" cy="247650"/>
          </a:xfrm>
          <a:prstGeom prst="line">
            <a:avLst/>
          </a:prstGeom>
          <a:noFill/>
          <a:ln w="12700">
            <a:solidFill>
              <a:srgbClr val="E60000"/>
            </a:solidFill>
            <a:round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algn="ctr" fontAlgn="base">
              <a:lnSpc>
                <a:spcPct val="120000"/>
              </a:lnSpc>
              <a:spcBef>
                <a:spcPct val="50000"/>
              </a:spcBef>
              <a:spcAft>
                <a:spcPct val="0"/>
              </a:spcAft>
              <a:buClr>
                <a:srgbClr val="EAEBDE"/>
              </a:buClr>
              <a:buFont typeface="Wingdings" pitchFamily="2" charset="2"/>
              <a:buNone/>
              <a:defRPr/>
            </a:pPr>
            <a:endParaRPr lang="ja-JP" altLang="en-US" sz="1000">
              <a:solidFill>
                <a:srgbClr val="000000"/>
              </a:solidFill>
            </a:endParaRPr>
          </a:p>
        </p:txBody>
      </p:sp>
      <p:sp>
        <p:nvSpPr>
          <p:cNvPr id="13" name="Line 218"/>
          <p:cNvSpPr>
            <a:spLocks noChangeShapeType="1"/>
          </p:cNvSpPr>
          <p:nvPr userDrawn="1"/>
        </p:nvSpPr>
        <p:spPr bwMode="auto">
          <a:xfrm>
            <a:off x="9485314" y="6877050"/>
            <a:ext cx="0" cy="247650"/>
          </a:xfrm>
          <a:prstGeom prst="line">
            <a:avLst/>
          </a:prstGeom>
          <a:noFill/>
          <a:ln w="12700">
            <a:solidFill>
              <a:srgbClr val="E60000"/>
            </a:solidFill>
            <a:round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algn="ctr" fontAlgn="base">
              <a:lnSpc>
                <a:spcPct val="120000"/>
              </a:lnSpc>
              <a:spcBef>
                <a:spcPct val="50000"/>
              </a:spcBef>
              <a:spcAft>
                <a:spcPct val="0"/>
              </a:spcAft>
              <a:buClr>
                <a:srgbClr val="EAEBDE"/>
              </a:buClr>
              <a:buFont typeface="Wingdings" pitchFamily="2" charset="2"/>
              <a:buNone/>
              <a:defRPr/>
            </a:pPr>
            <a:endParaRPr lang="ja-JP" altLang="en-US" sz="1000">
              <a:solidFill>
                <a:srgbClr val="000000"/>
              </a:solidFill>
            </a:endParaRPr>
          </a:p>
        </p:txBody>
      </p:sp>
      <p:sp>
        <p:nvSpPr>
          <p:cNvPr id="14" name="Line 219"/>
          <p:cNvSpPr>
            <a:spLocks noChangeShapeType="1"/>
          </p:cNvSpPr>
          <p:nvPr userDrawn="1"/>
        </p:nvSpPr>
        <p:spPr bwMode="auto">
          <a:xfrm>
            <a:off x="-298321" y="546100"/>
            <a:ext cx="282575" cy="0"/>
          </a:xfrm>
          <a:prstGeom prst="line">
            <a:avLst/>
          </a:prstGeom>
          <a:noFill/>
          <a:ln w="12700">
            <a:solidFill>
              <a:srgbClr val="E60000"/>
            </a:solidFill>
            <a:round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algn="ctr" fontAlgn="base">
              <a:lnSpc>
                <a:spcPct val="120000"/>
              </a:lnSpc>
              <a:spcBef>
                <a:spcPct val="50000"/>
              </a:spcBef>
              <a:spcAft>
                <a:spcPct val="0"/>
              </a:spcAft>
              <a:buClr>
                <a:srgbClr val="EAEBDE"/>
              </a:buClr>
              <a:buFont typeface="Wingdings" pitchFamily="2" charset="2"/>
              <a:buNone/>
              <a:defRPr/>
            </a:pPr>
            <a:endParaRPr lang="ja-JP" altLang="en-US" sz="1000">
              <a:solidFill>
                <a:srgbClr val="000000"/>
              </a:solidFill>
            </a:endParaRPr>
          </a:p>
        </p:txBody>
      </p:sp>
      <p:sp>
        <p:nvSpPr>
          <p:cNvPr id="15" name="Line 220"/>
          <p:cNvSpPr>
            <a:spLocks noChangeShapeType="1"/>
          </p:cNvSpPr>
          <p:nvPr userDrawn="1"/>
        </p:nvSpPr>
        <p:spPr bwMode="auto">
          <a:xfrm>
            <a:off x="-298321" y="1341438"/>
            <a:ext cx="282575" cy="0"/>
          </a:xfrm>
          <a:prstGeom prst="line">
            <a:avLst/>
          </a:prstGeom>
          <a:noFill/>
          <a:ln w="12700">
            <a:solidFill>
              <a:srgbClr val="E60000"/>
            </a:solidFill>
            <a:round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algn="ctr" fontAlgn="base">
              <a:lnSpc>
                <a:spcPct val="120000"/>
              </a:lnSpc>
              <a:spcBef>
                <a:spcPct val="50000"/>
              </a:spcBef>
              <a:spcAft>
                <a:spcPct val="0"/>
              </a:spcAft>
              <a:buClr>
                <a:srgbClr val="EAEBDE"/>
              </a:buClr>
              <a:buFont typeface="Wingdings" pitchFamily="2" charset="2"/>
              <a:buNone/>
              <a:defRPr/>
            </a:pPr>
            <a:endParaRPr lang="ja-JP" altLang="en-US" sz="1000">
              <a:solidFill>
                <a:srgbClr val="000000"/>
              </a:solidFill>
            </a:endParaRPr>
          </a:p>
        </p:txBody>
      </p:sp>
      <p:sp>
        <p:nvSpPr>
          <p:cNvPr id="16" name="Line 221"/>
          <p:cNvSpPr>
            <a:spLocks noChangeShapeType="1"/>
          </p:cNvSpPr>
          <p:nvPr userDrawn="1"/>
        </p:nvSpPr>
        <p:spPr bwMode="auto">
          <a:xfrm>
            <a:off x="-298321" y="1689100"/>
            <a:ext cx="282575" cy="0"/>
          </a:xfrm>
          <a:prstGeom prst="line">
            <a:avLst/>
          </a:prstGeom>
          <a:noFill/>
          <a:ln w="12700">
            <a:solidFill>
              <a:srgbClr val="E60000"/>
            </a:solidFill>
            <a:round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algn="ctr" fontAlgn="base">
              <a:lnSpc>
                <a:spcPct val="120000"/>
              </a:lnSpc>
              <a:spcBef>
                <a:spcPct val="50000"/>
              </a:spcBef>
              <a:spcAft>
                <a:spcPct val="0"/>
              </a:spcAft>
              <a:buClr>
                <a:srgbClr val="EAEBDE"/>
              </a:buClr>
              <a:buFont typeface="Wingdings" pitchFamily="2" charset="2"/>
              <a:buNone/>
              <a:defRPr/>
            </a:pPr>
            <a:endParaRPr lang="ja-JP" altLang="en-US" sz="1000">
              <a:solidFill>
                <a:srgbClr val="000000"/>
              </a:solidFill>
            </a:endParaRPr>
          </a:p>
        </p:txBody>
      </p:sp>
      <p:sp>
        <p:nvSpPr>
          <p:cNvPr id="17" name="Line 222"/>
          <p:cNvSpPr>
            <a:spLocks noChangeShapeType="1"/>
          </p:cNvSpPr>
          <p:nvPr userDrawn="1"/>
        </p:nvSpPr>
        <p:spPr bwMode="auto">
          <a:xfrm>
            <a:off x="-298321" y="3787775"/>
            <a:ext cx="282575" cy="0"/>
          </a:xfrm>
          <a:prstGeom prst="line">
            <a:avLst/>
          </a:prstGeom>
          <a:noFill/>
          <a:ln w="12700">
            <a:solidFill>
              <a:srgbClr val="E60000"/>
            </a:solidFill>
            <a:round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algn="ctr" fontAlgn="base">
              <a:lnSpc>
                <a:spcPct val="120000"/>
              </a:lnSpc>
              <a:spcBef>
                <a:spcPct val="50000"/>
              </a:spcBef>
              <a:spcAft>
                <a:spcPct val="0"/>
              </a:spcAft>
              <a:buClr>
                <a:srgbClr val="EAEBDE"/>
              </a:buClr>
              <a:buFont typeface="Wingdings" pitchFamily="2" charset="2"/>
              <a:buNone/>
              <a:defRPr/>
            </a:pPr>
            <a:endParaRPr lang="ja-JP" altLang="en-US" sz="1000">
              <a:solidFill>
                <a:srgbClr val="000000"/>
              </a:solidFill>
            </a:endParaRPr>
          </a:p>
        </p:txBody>
      </p:sp>
      <p:sp>
        <p:nvSpPr>
          <p:cNvPr id="18" name="Line 223"/>
          <p:cNvSpPr>
            <a:spLocks noChangeShapeType="1"/>
          </p:cNvSpPr>
          <p:nvPr userDrawn="1"/>
        </p:nvSpPr>
        <p:spPr bwMode="auto">
          <a:xfrm>
            <a:off x="-298321" y="4132263"/>
            <a:ext cx="282575" cy="0"/>
          </a:xfrm>
          <a:prstGeom prst="line">
            <a:avLst/>
          </a:prstGeom>
          <a:noFill/>
          <a:ln w="12700">
            <a:solidFill>
              <a:srgbClr val="E60000"/>
            </a:solidFill>
            <a:round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algn="ctr" fontAlgn="base">
              <a:lnSpc>
                <a:spcPct val="120000"/>
              </a:lnSpc>
              <a:spcBef>
                <a:spcPct val="50000"/>
              </a:spcBef>
              <a:spcAft>
                <a:spcPct val="0"/>
              </a:spcAft>
              <a:buClr>
                <a:srgbClr val="EAEBDE"/>
              </a:buClr>
              <a:buFont typeface="Wingdings" pitchFamily="2" charset="2"/>
              <a:buNone/>
              <a:defRPr/>
            </a:pPr>
            <a:endParaRPr lang="ja-JP" altLang="en-US" sz="1000">
              <a:solidFill>
                <a:srgbClr val="000000"/>
              </a:solidFill>
            </a:endParaRPr>
          </a:p>
        </p:txBody>
      </p:sp>
      <p:sp>
        <p:nvSpPr>
          <p:cNvPr id="19" name="Line 224"/>
          <p:cNvSpPr>
            <a:spLocks noChangeShapeType="1"/>
          </p:cNvSpPr>
          <p:nvPr userDrawn="1"/>
        </p:nvSpPr>
        <p:spPr bwMode="auto">
          <a:xfrm>
            <a:off x="-298321" y="6235700"/>
            <a:ext cx="282575" cy="0"/>
          </a:xfrm>
          <a:prstGeom prst="line">
            <a:avLst/>
          </a:prstGeom>
          <a:noFill/>
          <a:ln w="12700">
            <a:solidFill>
              <a:srgbClr val="E60000"/>
            </a:solidFill>
            <a:round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algn="ctr" fontAlgn="base">
              <a:lnSpc>
                <a:spcPct val="120000"/>
              </a:lnSpc>
              <a:spcBef>
                <a:spcPct val="50000"/>
              </a:spcBef>
              <a:spcAft>
                <a:spcPct val="0"/>
              </a:spcAft>
              <a:buClr>
                <a:srgbClr val="EAEBDE"/>
              </a:buClr>
              <a:buFont typeface="Wingdings" pitchFamily="2" charset="2"/>
              <a:buNone/>
              <a:defRPr/>
            </a:pPr>
            <a:endParaRPr lang="ja-JP" altLang="en-US" sz="1000">
              <a:solidFill>
                <a:srgbClr val="000000"/>
              </a:solidFill>
            </a:endParaRPr>
          </a:p>
        </p:txBody>
      </p:sp>
      <p:sp>
        <p:nvSpPr>
          <p:cNvPr id="20" name="Line 225"/>
          <p:cNvSpPr>
            <a:spLocks noChangeShapeType="1"/>
          </p:cNvSpPr>
          <p:nvPr userDrawn="1"/>
        </p:nvSpPr>
        <p:spPr bwMode="auto">
          <a:xfrm>
            <a:off x="-298321" y="6416675"/>
            <a:ext cx="282575" cy="0"/>
          </a:xfrm>
          <a:prstGeom prst="line">
            <a:avLst/>
          </a:prstGeom>
          <a:noFill/>
          <a:ln w="12700">
            <a:solidFill>
              <a:srgbClr val="E60000"/>
            </a:solidFill>
            <a:round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algn="ctr" fontAlgn="base">
              <a:lnSpc>
                <a:spcPct val="120000"/>
              </a:lnSpc>
              <a:spcBef>
                <a:spcPct val="50000"/>
              </a:spcBef>
              <a:spcAft>
                <a:spcPct val="0"/>
              </a:spcAft>
              <a:buClr>
                <a:srgbClr val="EAEBDE"/>
              </a:buClr>
              <a:buFont typeface="Wingdings" pitchFamily="2" charset="2"/>
              <a:buNone/>
              <a:defRPr/>
            </a:pPr>
            <a:endParaRPr lang="ja-JP" altLang="en-US" sz="1000">
              <a:solidFill>
                <a:srgbClr val="000000"/>
              </a:solidFill>
            </a:endParaRPr>
          </a:p>
        </p:txBody>
      </p:sp>
      <p:sp>
        <p:nvSpPr>
          <p:cNvPr id="21" name="Line 233"/>
          <p:cNvSpPr>
            <a:spLocks noChangeShapeType="1"/>
          </p:cNvSpPr>
          <p:nvPr userDrawn="1"/>
        </p:nvSpPr>
        <p:spPr bwMode="auto">
          <a:xfrm>
            <a:off x="412750" y="-261938"/>
            <a:ext cx="0" cy="247650"/>
          </a:xfrm>
          <a:prstGeom prst="line">
            <a:avLst/>
          </a:prstGeom>
          <a:noFill/>
          <a:ln w="12700">
            <a:solidFill>
              <a:srgbClr val="E60000"/>
            </a:solidFill>
            <a:round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algn="ctr" fontAlgn="base">
              <a:lnSpc>
                <a:spcPct val="120000"/>
              </a:lnSpc>
              <a:spcBef>
                <a:spcPct val="50000"/>
              </a:spcBef>
              <a:spcAft>
                <a:spcPct val="0"/>
              </a:spcAft>
              <a:buClr>
                <a:srgbClr val="EAEBDE"/>
              </a:buClr>
              <a:buFont typeface="Wingdings" pitchFamily="2" charset="2"/>
              <a:buNone/>
              <a:defRPr/>
            </a:pPr>
            <a:endParaRPr lang="ja-JP" altLang="en-US" sz="1000">
              <a:solidFill>
                <a:srgbClr val="000000"/>
              </a:solidFill>
            </a:endParaRPr>
          </a:p>
        </p:txBody>
      </p:sp>
      <p:sp>
        <p:nvSpPr>
          <p:cNvPr id="22" name="Line 234"/>
          <p:cNvSpPr>
            <a:spLocks noChangeShapeType="1"/>
          </p:cNvSpPr>
          <p:nvPr userDrawn="1"/>
        </p:nvSpPr>
        <p:spPr bwMode="auto">
          <a:xfrm>
            <a:off x="2574925" y="-261938"/>
            <a:ext cx="0" cy="247650"/>
          </a:xfrm>
          <a:prstGeom prst="line">
            <a:avLst/>
          </a:prstGeom>
          <a:noFill/>
          <a:ln w="12700">
            <a:solidFill>
              <a:srgbClr val="E60000"/>
            </a:solidFill>
            <a:round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algn="ctr" fontAlgn="base">
              <a:lnSpc>
                <a:spcPct val="120000"/>
              </a:lnSpc>
              <a:spcBef>
                <a:spcPct val="50000"/>
              </a:spcBef>
              <a:spcAft>
                <a:spcPct val="0"/>
              </a:spcAft>
              <a:buClr>
                <a:srgbClr val="EAEBDE"/>
              </a:buClr>
              <a:buFont typeface="Wingdings" pitchFamily="2" charset="2"/>
              <a:buNone/>
              <a:defRPr/>
            </a:pPr>
            <a:endParaRPr lang="ja-JP" altLang="en-US" sz="1000">
              <a:solidFill>
                <a:srgbClr val="000000"/>
              </a:solidFill>
            </a:endParaRPr>
          </a:p>
        </p:txBody>
      </p:sp>
      <p:sp>
        <p:nvSpPr>
          <p:cNvPr id="23" name="Line 235"/>
          <p:cNvSpPr>
            <a:spLocks noChangeShapeType="1"/>
          </p:cNvSpPr>
          <p:nvPr userDrawn="1"/>
        </p:nvSpPr>
        <p:spPr bwMode="auto">
          <a:xfrm>
            <a:off x="2717800" y="-261938"/>
            <a:ext cx="0" cy="247650"/>
          </a:xfrm>
          <a:prstGeom prst="line">
            <a:avLst/>
          </a:prstGeom>
          <a:noFill/>
          <a:ln w="12700">
            <a:solidFill>
              <a:srgbClr val="E60000"/>
            </a:solidFill>
            <a:round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algn="ctr" fontAlgn="base">
              <a:lnSpc>
                <a:spcPct val="120000"/>
              </a:lnSpc>
              <a:spcBef>
                <a:spcPct val="50000"/>
              </a:spcBef>
              <a:spcAft>
                <a:spcPct val="0"/>
              </a:spcAft>
              <a:buClr>
                <a:srgbClr val="EAEBDE"/>
              </a:buClr>
              <a:buFont typeface="Wingdings" pitchFamily="2" charset="2"/>
              <a:buNone/>
              <a:defRPr/>
            </a:pPr>
            <a:endParaRPr lang="ja-JP" altLang="en-US" sz="1000">
              <a:solidFill>
                <a:srgbClr val="000000"/>
              </a:solidFill>
            </a:endParaRPr>
          </a:p>
        </p:txBody>
      </p:sp>
      <p:sp>
        <p:nvSpPr>
          <p:cNvPr id="24" name="Line 236"/>
          <p:cNvSpPr>
            <a:spLocks noChangeShapeType="1"/>
          </p:cNvSpPr>
          <p:nvPr userDrawn="1"/>
        </p:nvSpPr>
        <p:spPr bwMode="auto">
          <a:xfrm>
            <a:off x="4879975" y="-261938"/>
            <a:ext cx="0" cy="247650"/>
          </a:xfrm>
          <a:prstGeom prst="line">
            <a:avLst/>
          </a:prstGeom>
          <a:noFill/>
          <a:ln w="12700">
            <a:solidFill>
              <a:srgbClr val="E60000"/>
            </a:solidFill>
            <a:round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algn="ctr" fontAlgn="base">
              <a:lnSpc>
                <a:spcPct val="120000"/>
              </a:lnSpc>
              <a:spcBef>
                <a:spcPct val="50000"/>
              </a:spcBef>
              <a:spcAft>
                <a:spcPct val="0"/>
              </a:spcAft>
              <a:buClr>
                <a:srgbClr val="EAEBDE"/>
              </a:buClr>
              <a:buFont typeface="Wingdings" pitchFamily="2" charset="2"/>
              <a:buNone/>
              <a:defRPr/>
            </a:pPr>
            <a:endParaRPr lang="ja-JP" altLang="en-US" sz="1000">
              <a:solidFill>
                <a:srgbClr val="000000"/>
              </a:solidFill>
            </a:endParaRPr>
          </a:p>
        </p:txBody>
      </p:sp>
      <p:sp>
        <p:nvSpPr>
          <p:cNvPr id="25" name="Line 237"/>
          <p:cNvSpPr>
            <a:spLocks noChangeShapeType="1"/>
          </p:cNvSpPr>
          <p:nvPr userDrawn="1"/>
        </p:nvSpPr>
        <p:spPr bwMode="auto">
          <a:xfrm>
            <a:off x="5022850" y="-261938"/>
            <a:ext cx="0" cy="247650"/>
          </a:xfrm>
          <a:prstGeom prst="line">
            <a:avLst/>
          </a:prstGeom>
          <a:noFill/>
          <a:ln w="12700">
            <a:solidFill>
              <a:srgbClr val="E60000"/>
            </a:solidFill>
            <a:round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algn="ctr" fontAlgn="base">
              <a:lnSpc>
                <a:spcPct val="120000"/>
              </a:lnSpc>
              <a:spcBef>
                <a:spcPct val="50000"/>
              </a:spcBef>
              <a:spcAft>
                <a:spcPct val="0"/>
              </a:spcAft>
              <a:buClr>
                <a:srgbClr val="EAEBDE"/>
              </a:buClr>
              <a:buFont typeface="Wingdings" pitchFamily="2" charset="2"/>
              <a:buNone/>
              <a:defRPr/>
            </a:pPr>
            <a:endParaRPr lang="ja-JP" altLang="en-US" sz="1000">
              <a:solidFill>
                <a:srgbClr val="000000"/>
              </a:solidFill>
            </a:endParaRPr>
          </a:p>
        </p:txBody>
      </p:sp>
      <p:sp>
        <p:nvSpPr>
          <p:cNvPr id="26" name="Line 238"/>
          <p:cNvSpPr>
            <a:spLocks noChangeShapeType="1"/>
          </p:cNvSpPr>
          <p:nvPr userDrawn="1"/>
        </p:nvSpPr>
        <p:spPr bwMode="auto">
          <a:xfrm>
            <a:off x="7181850" y="-261938"/>
            <a:ext cx="0" cy="247650"/>
          </a:xfrm>
          <a:prstGeom prst="line">
            <a:avLst/>
          </a:prstGeom>
          <a:noFill/>
          <a:ln w="12700">
            <a:solidFill>
              <a:srgbClr val="E60000"/>
            </a:solidFill>
            <a:round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algn="ctr" fontAlgn="base">
              <a:lnSpc>
                <a:spcPct val="120000"/>
              </a:lnSpc>
              <a:spcBef>
                <a:spcPct val="50000"/>
              </a:spcBef>
              <a:spcAft>
                <a:spcPct val="0"/>
              </a:spcAft>
              <a:buClr>
                <a:srgbClr val="EAEBDE"/>
              </a:buClr>
              <a:buFont typeface="Wingdings" pitchFamily="2" charset="2"/>
              <a:buNone/>
              <a:defRPr/>
            </a:pPr>
            <a:endParaRPr lang="ja-JP" altLang="en-US" sz="1000">
              <a:solidFill>
                <a:srgbClr val="000000"/>
              </a:solidFill>
            </a:endParaRPr>
          </a:p>
        </p:txBody>
      </p:sp>
      <p:sp>
        <p:nvSpPr>
          <p:cNvPr id="27" name="Line 239"/>
          <p:cNvSpPr>
            <a:spLocks noChangeShapeType="1"/>
          </p:cNvSpPr>
          <p:nvPr userDrawn="1"/>
        </p:nvSpPr>
        <p:spPr bwMode="auto">
          <a:xfrm>
            <a:off x="7327900" y="-261938"/>
            <a:ext cx="0" cy="247650"/>
          </a:xfrm>
          <a:prstGeom prst="line">
            <a:avLst/>
          </a:prstGeom>
          <a:noFill/>
          <a:ln w="12700">
            <a:solidFill>
              <a:srgbClr val="E60000"/>
            </a:solidFill>
            <a:round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algn="ctr" fontAlgn="base">
              <a:lnSpc>
                <a:spcPct val="120000"/>
              </a:lnSpc>
              <a:spcBef>
                <a:spcPct val="50000"/>
              </a:spcBef>
              <a:spcAft>
                <a:spcPct val="0"/>
              </a:spcAft>
              <a:buClr>
                <a:srgbClr val="EAEBDE"/>
              </a:buClr>
              <a:buFont typeface="Wingdings" pitchFamily="2" charset="2"/>
              <a:buNone/>
              <a:defRPr/>
            </a:pPr>
            <a:endParaRPr lang="ja-JP" altLang="en-US" sz="1000">
              <a:solidFill>
                <a:srgbClr val="000000"/>
              </a:solidFill>
            </a:endParaRPr>
          </a:p>
        </p:txBody>
      </p:sp>
      <p:sp>
        <p:nvSpPr>
          <p:cNvPr id="29" name="Line 243"/>
          <p:cNvSpPr>
            <a:spLocks noChangeShapeType="1"/>
          </p:cNvSpPr>
          <p:nvPr userDrawn="1"/>
        </p:nvSpPr>
        <p:spPr bwMode="auto">
          <a:xfrm>
            <a:off x="9926764" y="546100"/>
            <a:ext cx="282575" cy="0"/>
          </a:xfrm>
          <a:prstGeom prst="line">
            <a:avLst/>
          </a:prstGeom>
          <a:noFill/>
          <a:ln w="12700">
            <a:solidFill>
              <a:srgbClr val="E60000"/>
            </a:solidFill>
            <a:round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algn="ctr" fontAlgn="base">
              <a:lnSpc>
                <a:spcPct val="120000"/>
              </a:lnSpc>
              <a:spcBef>
                <a:spcPct val="50000"/>
              </a:spcBef>
              <a:spcAft>
                <a:spcPct val="0"/>
              </a:spcAft>
              <a:buClr>
                <a:srgbClr val="EAEBDE"/>
              </a:buClr>
              <a:buFont typeface="Wingdings" pitchFamily="2" charset="2"/>
              <a:buNone/>
              <a:defRPr/>
            </a:pPr>
            <a:endParaRPr lang="ja-JP" altLang="en-US" sz="1000">
              <a:solidFill>
                <a:srgbClr val="000000"/>
              </a:solidFill>
            </a:endParaRPr>
          </a:p>
        </p:txBody>
      </p:sp>
      <p:sp>
        <p:nvSpPr>
          <p:cNvPr id="30" name="Line 244"/>
          <p:cNvSpPr>
            <a:spLocks noChangeShapeType="1"/>
          </p:cNvSpPr>
          <p:nvPr userDrawn="1"/>
        </p:nvSpPr>
        <p:spPr bwMode="auto">
          <a:xfrm>
            <a:off x="9926764" y="1341438"/>
            <a:ext cx="282575" cy="0"/>
          </a:xfrm>
          <a:prstGeom prst="line">
            <a:avLst/>
          </a:prstGeom>
          <a:noFill/>
          <a:ln w="12700">
            <a:solidFill>
              <a:srgbClr val="E60000"/>
            </a:solidFill>
            <a:round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algn="ctr" fontAlgn="base">
              <a:lnSpc>
                <a:spcPct val="120000"/>
              </a:lnSpc>
              <a:spcBef>
                <a:spcPct val="50000"/>
              </a:spcBef>
              <a:spcAft>
                <a:spcPct val="0"/>
              </a:spcAft>
              <a:buClr>
                <a:srgbClr val="EAEBDE"/>
              </a:buClr>
              <a:buFont typeface="Wingdings" pitchFamily="2" charset="2"/>
              <a:buNone/>
              <a:defRPr/>
            </a:pPr>
            <a:endParaRPr lang="ja-JP" altLang="en-US" sz="1000">
              <a:solidFill>
                <a:srgbClr val="000000"/>
              </a:solidFill>
            </a:endParaRPr>
          </a:p>
        </p:txBody>
      </p:sp>
      <p:sp>
        <p:nvSpPr>
          <p:cNvPr id="31" name="Line 245"/>
          <p:cNvSpPr>
            <a:spLocks noChangeShapeType="1"/>
          </p:cNvSpPr>
          <p:nvPr userDrawn="1"/>
        </p:nvSpPr>
        <p:spPr bwMode="auto">
          <a:xfrm>
            <a:off x="9926764" y="1689100"/>
            <a:ext cx="282575" cy="0"/>
          </a:xfrm>
          <a:prstGeom prst="line">
            <a:avLst/>
          </a:prstGeom>
          <a:noFill/>
          <a:ln w="12700">
            <a:solidFill>
              <a:srgbClr val="E60000"/>
            </a:solidFill>
            <a:round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algn="ctr" fontAlgn="base">
              <a:lnSpc>
                <a:spcPct val="120000"/>
              </a:lnSpc>
              <a:spcBef>
                <a:spcPct val="50000"/>
              </a:spcBef>
              <a:spcAft>
                <a:spcPct val="0"/>
              </a:spcAft>
              <a:buClr>
                <a:srgbClr val="EAEBDE"/>
              </a:buClr>
              <a:buFont typeface="Wingdings" pitchFamily="2" charset="2"/>
              <a:buNone/>
              <a:defRPr/>
            </a:pPr>
            <a:endParaRPr lang="ja-JP" altLang="en-US" sz="1000">
              <a:solidFill>
                <a:srgbClr val="000000"/>
              </a:solidFill>
            </a:endParaRPr>
          </a:p>
        </p:txBody>
      </p:sp>
      <p:sp>
        <p:nvSpPr>
          <p:cNvPr id="32" name="Line 246"/>
          <p:cNvSpPr>
            <a:spLocks noChangeShapeType="1"/>
          </p:cNvSpPr>
          <p:nvPr userDrawn="1"/>
        </p:nvSpPr>
        <p:spPr bwMode="auto">
          <a:xfrm>
            <a:off x="9926764" y="3787775"/>
            <a:ext cx="282575" cy="0"/>
          </a:xfrm>
          <a:prstGeom prst="line">
            <a:avLst/>
          </a:prstGeom>
          <a:noFill/>
          <a:ln w="12700">
            <a:solidFill>
              <a:srgbClr val="E60000"/>
            </a:solidFill>
            <a:round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algn="ctr" fontAlgn="base">
              <a:lnSpc>
                <a:spcPct val="120000"/>
              </a:lnSpc>
              <a:spcBef>
                <a:spcPct val="50000"/>
              </a:spcBef>
              <a:spcAft>
                <a:spcPct val="0"/>
              </a:spcAft>
              <a:buClr>
                <a:srgbClr val="EAEBDE"/>
              </a:buClr>
              <a:buFont typeface="Wingdings" pitchFamily="2" charset="2"/>
              <a:buNone/>
              <a:defRPr/>
            </a:pPr>
            <a:endParaRPr lang="ja-JP" altLang="en-US" sz="1000">
              <a:solidFill>
                <a:srgbClr val="000000"/>
              </a:solidFill>
            </a:endParaRPr>
          </a:p>
        </p:txBody>
      </p:sp>
      <p:sp>
        <p:nvSpPr>
          <p:cNvPr id="33" name="Line 247"/>
          <p:cNvSpPr>
            <a:spLocks noChangeShapeType="1"/>
          </p:cNvSpPr>
          <p:nvPr userDrawn="1"/>
        </p:nvSpPr>
        <p:spPr bwMode="auto">
          <a:xfrm>
            <a:off x="9926764" y="4132263"/>
            <a:ext cx="282575" cy="0"/>
          </a:xfrm>
          <a:prstGeom prst="line">
            <a:avLst/>
          </a:prstGeom>
          <a:noFill/>
          <a:ln w="12700">
            <a:solidFill>
              <a:srgbClr val="E60000"/>
            </a:solidFill>
            <a:round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algn="ctr" fontAlgn="base">
              <a:lnSpc>
                <a:spcPct val="120000"/>
              </a:lnSpc>
              <a:spcBef>
                <a:spcPct val="50000"/>
              </a:spcBef>
              <a:spcAft>
                <a:spcPct val="0"/>
              </a:spcAft>
              <a:buClr>
                <a:srgbClr val="EAEBDE"/>
              </a:buClr>
              <a:buFont typeface="Wingdings" pitchFamily="2" charset="2"/>
              <a:buNone/>
              <a:defRPr/>
            </a:pPr>
            <a:endParaRPr lang="ja-JP" altLang="en-US" sz="1000">
              <a:solidFill>
                <a:srgbClr val="000000"/>
              </a:solidFill>
            </a:endParaRPr>
          </a:p>
        </p:txBody>
      </p:sp>
      <p:sp>
        <p:nvSpPr>
          <p:cNvPr id="34" name="Line 248"/>
          <p:cNvSpPr>
            <a:spLocks noChangeShapeType="1"/>
          </p:cNvSpPr>
          <p:nvPr userDrawn="1"/>
        </p:nvSpPr>
        <p:spPr bwMode="auto">
          <a:xfrm>
            <a:off x="9926764" y="6235700"/>
            <a:ext cx="282575" cy="0"/>
          </a:xfrm>
          <a:prstGeom prst="line">
            <a:avLst/>
          </a:prstGeom>
          <a:noFill/>
          <a:ln w="12700">
            <a:solidFill>
              <a:srgbClr val="E60000"/>
            </a:solidFill>
            <a:round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algn="ctr" fontAlgn="base">
              <a:lnSpc>
                <a:spcPct val="120000"/>
              </a:lnSpc>
              <a:spcBef>
                <a:spcPct val="50000"/>
              </a:spcBef>
              <a:spcAft>
                <a:spcPct val="0"/>
              </a:spcAft>
              <a:buClr>
                <a:srgbClr val="EAEBDE"/>
              </a:buClr>
              <a:buFont typeface="Wingdings" pitchFamily="2" charset="2"/>
              <a:buNone/>
              <a:defRPr/>
            </a:pPr>
            <a:endParaRPr lang="ja-JP" altLang="en-US" sz="1000">
              <a:solidFill>
                <a:srgbClr val="000000"/>
              </a:solidFill>
            </a:endParaRPr>
          </a:p>
        </p:txBody>
      </p:sp>
      <p:sp>
        <p:nvSpPr>
          <p:cNvPr id="35" name="Line 249"/>
          <p:cNvSpPr>
            <a:spLocks noChangeShapeType="1"/>
          </p:cNvSpPr>
          <p:nvPr userDrawn="1"/>
        </p:nvSpPr>
        <p:spPr bwMode="auto">
          <a:xfrm>
            <a:off x="9926764" y="6416675"/>
            <a:ext cx="282575" cy="0"/>
          </a:xfrm>
          <a:prstGeom prst="line">
            <a:avLst/>
          </a:prstGeom>
          <a:noFill/>
          <a:ln w="12700">
            <a:solidFill>
              <a:srgbClr val="E60000"/>
            </a:solidFill>
            <a:round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algn="ctr" fontAlgn="base">
              <a:lnSpc>
                <a:spcPct val="120000"/>
              </a:lnSpc>
              <a:spcBef>
                <a:spcPct val="50000"/>
              </a:spcBef>
              <a:spcAft>
                <a:spcPct val="0"/>
              </a:spcAft>
              <a:buClr>
                <a:srgbClr val="EAEBDE"/>
              </a:buClr>
              <a:buFont typeface="Wingdings" pitchFamily="2" charset="2"/>
              <a:buNone/>
              <a:defRPr/>
            </a:pPr>
            <a:endParaRPr lang="ja-JP" altLang="en-US" sz="1000">
              <a:solidFill>
                <a:srgbClr val="000000"/>
              </a:solidFill>
            </a:endParaRPr>
          </a:p>
        </p:txBody>
      </p:sp>
      <p:sp>
        <p:nvSpPr>
          <p:cNvPr id="36" name="テキスト ボックス 35"/>
          <p:cNvSpPr txBox="1"/>
          <p:nvPr userDrawn="1"/>
        </p:nvSpPr>
        <p:spPr>
          <a:xfrm>
            <a:off x="9083675" y="6477000"/>
            <a:ext cx="406400" cy="260350"/>
          </a:xfrm>
          <a:prstGeom prst="rect">
            <a:avLst/>
          </a:prstGeom>
          <a:noFill/>
        </p:spPr>
        <p:txBody>
          <a:bodyPr wrap="none"/>
          <a:lstStyle/>
          <a:p>
            <a:pPr algn="r" fontAlgn="base">
              <a:lnSpc>
                <a:spcPct val="120000"/>
              </a:lnSpc>
              <a:spcBef>
                <a:spcPct val="50000"/>
              </a:spcBef>
              <a:spcAft>
                <a:spcPct val="0"/>
              </a:spcAft>
              <a:buClr>
                <a:srgbClr val="EAEBDE"/>
              </a:buClr>
              <a:buFont typeface="Wingdings" pitchFamily="2" charset="2"/>
              <a:buNone/>
              <a:defRPr/>
            </a:pPr>
            <a:fld id="{5B83CBD0-757A-40FF-BAE8-D8C56A0E7A67}" type="slidenum">
              <a:rPr lang="ja-JP" altLang="en-US" sz="1000">
                <a:solidFill>
                  <a:srgbClr val="000000"/>
                </a:solidFill>
              </a:rPr>
              <a:pPr algn="r" fontAlgn="base">
                <a:lnSpc>
                  <a:spcPct val="120000"/>
                </a:lnSpc>
                <a:spcBef>
                  <a:spcPct val="50000"/>
                </a:spcBef>
                <a:spcAft>
                  <a:spcPct val="0"/>
                </a:spcAft>
                <a:buClr>
                  <a:srgbClr val="EAEBDE"/>
                </a:buClr>
                <a:buFont typeface="Wingdings" pitchFamily="2" charset="2"/>
                <a:buNone/>
                <a:defRPr/>
              </a:pPr>
              <a:t>‹#›</a:t>
            </a:fld>
            <a:endParaRPr lang="ja-JP" altLang="en-US" sz="1000" dirty="0">
              <a:solidFill>
                <a:srgbClr val="000000"/>
              </a:solidFill>
            </a:endParaRPr>
          </a:p>
        </p:txBody>
      </p:sp>
      <p:sp>
        <p:nvSpPr>
          <p:cNvPr id="37" name="テキスト ボックス 36"/>
          <p:cNvSpPr txBox="1"/>
          <p:nvPr userDrawn="1"/>
        </p:nvSpPr>
        <p:spPr>
          <a:xfrm>
            <a:off x="9297996" y="6477510"/>
            <a:ext cx="347662" cy="258763"/>
          </a:xfrm>
          <a:prstGeom prst="rect">
            <a:avLst/>
          </a:prstGeom>
          <a:noFill/>
        </p:spPr>
        <p:txBody>
          <a:bodyPr wrap="none"/>
          <a:lstStyle/>
          <a:p>
            <a:pPr fontAlgn="base">
              <a:lnSpc>
                <a:spcPct val="120000"/>
              </a:lnSpc>
              <a:spcBef>
                <a:spcPct val="50000"/>
              </a:spcBef>
              <a:spcAft>
                <a:spcPct val="0"/>
              </a:spcAft>
              <a:buClr>
                <a:srgbClr val="EAEBDE"/>
              </a:buClr>
              <a:buFont typeface="Wingdings" pitchFamily="2" charset="2"/>
              <a:buNone/>
              <a:defRPr/>
            </a:pPr>
            <a:r>
              <a:rPr lang="en-US" altLang="ja-JP" sz="1000" dirty="0">
                <a:solidFill>
                  <a:prstClr val="white"/>
                </a:solidFill>
              </a:rPr>
              <a:t>/</a:t>
            </a:r>
            <a:r>
              <a:rPr lang="ja-JP" altLang="en-US" sz="1000" dirty="0">
                <a:solidFill>
                  <a:prstClr val="white"/>
                </a:solidFill>
              </a:rPr>
              <a:t>●</a:t>
            </a:r>
          </a:p>
        </p:txBody>
      </p:sp>
      <p:sp>
        <p:nvSpPr>
          <p:cNvPr id="241667" name="Rectangle 3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2720975" y="3179934"/>
            <a:ext cx="6769100" cy="430887"/>
          </a:xfrm>
        </p:spPr>
        <p:txBody>
          <a:bodyPr anchor="ctr"/>
          <a:lstStyle>
            <a:lvl1pPr hangingPunct="0">
              <a:defRPr sz="2800"/>
            </a:lvl1pPr>
          </a:lstStyle>
          <a:p>
            <a:r>
              <a:rPr kumimoji="1" lang="en-US" altLang="ja-JP" dirty="0"/>
              <a:t>I.</a:t>
            </a:r>
            <a:r>
              <a:rPr kumimoji="1" lang="ja-JP" altLang="en-US" dirty="0"/>
              <a:t> タイトル</a:t>
            </a:r>
            <a:r>
              <a:rPr kumimoji="1" lang="en-US" altLang="ja-JP" dirty="0"/>
              <a:t>MSP</a:t>
            </a:r>
            <a:r>
              <a:rPr kumimoji="1" lang="ja-JP" altLang="en-US" dirty="0"/>
              <a:t>ゴシック</a:t>
            </a:r>
            <a:r>
              <a:rPr kumimoji="1" lang="en-US" altLang="ja-JP" dirty="0"/>
              <a:t>28pt</a:t>
            </a:r>
            <a:r>
              <a:rPr lang="ja-JP" altLang="en-US" dirty="0"/>
              <a:t>□□□□</a:t>
            </a:r>
          </a:p>
        </p:txBody>
      </p:sp>
      <p:sp>
        <p:nvSpPr>
          <p:cNvPr id="44" name="Rectangle 18"/>
          <p:cNvSpPr>
            <a:spLocks noChangeArrowheads="1"/>
          </p:cNvSpPr>
          <p:nvPr userDrawn="1"/>
        </p:nvSpPr>
        <p:spPr bwMode="auto">
          <a:xfrm>
            <a:off x="2730623" y="2757335"/>
            <a:ext cx="746999" cy="30177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lIns="0" tIns="35988" rIns="0" bIns="49511" anchor="b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ja-JP" sz="1400" dirty="0">
                <a:solidFill>
                  <a:prstClr val="black"/>
                </a:solidFill>
              </a:rPr>
              <a:t>Appendix</a:t>
            </a:r>
            <a:endParaRPr lang="ja-JP" altLang="en-US" sz="1400" dirty="0">
              <a:solidFill>
                <a:prstClr val="black"/>
              </a:solidFill>
            </a:endParaRPr>
          </a:p>
        </p:txBody>
      </p:sp>
      <p:sp>
        <p:nvSpPr>
          <p:cNvPr id="43" name="Line 110"/>
          <p:cNvSpPr>
            <a:spLocks noChangeShapeType="1"/>
          </p:cNvSpPr>
          <p:nvPr userDrawn="1"/>
        </p:nvSpPr>
        <p:spPr bwMode="auto">
          <a:xfrm>
            <a:off x="9926764" y="487036"/>
            <a:ext cx="282575" cy="0"/>
          </a:xfrm>
          <a:prstGeom prst="line">
            <a:avLst/>
          </a:prstGeom>
          <a:noFill/>
          <a:ln w="12700">
            <a:solidFill>
              <a:srgbClr val="0F99BC"/>
            </a:solidFill>
            <a:round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algn="ctr" fontAlgn="base">
              <a:lnSpc>
                <a:spcPct val="120000"/>
              </a:lnSpc>
              <a:spcBef>
                <a:spcPct val="50000"/>
              </a:spcBef>
              <a:spcAft>
                <a:spcPct val="0"/>
              </a:spcAft>
              <a:buClr>
                <a:srgbClr val="EAEBDE"/>
              </a:buClr>
              <a:buFont typeface="Wingdings" pitchFamily="2" charset="2"/>
              <a:buNone/>
              <a:defRPr/>
            </a:pPr>
            <a:endParaRPr lang="ja-JP" altLang="en-US" sz="1000">
              <a:solidFill>
                <a:srgbClr val="000000"/>
              </a:solidFill>
            </a:endParaRPr>
          </a:p>
        </p:txBody>
      </p:sp>
      <p:grpSp>
        <p:nvGrpSpPr>
          <p:cNvPr id="41" name="グループ化 40"/>
          <p:cNvGrpSpPr/>
          <p:nvPr userDrawn="1"/>
        </p:nvGrpSpPr>
        <p:grpSpPr>
          <a:xfrm>
            <a:off x="9483868" y="-261938"/>
            <a:ext cx="1587" cy="247650"/>
            <a:chOff x="9483725" y="-510339"/>
            <a:chExt cx="1587" cy="496050"/>
          </a:xfrm>
        </p:grpSpPr>
        <p:sp>
          <p:nvSpPr>
            <p:cNvPr id="42" name="Line 110"/>
            <p:cNvSpPr>
              <a:spLocks noChangeShapeType="1"/>
            </p:cNvSpPr>
            <p:nvPr userDrawn="1"/>
          </p:nvSpPr>
          <p:spPr bwMode="auto">
            <a:xfrm rot="16200000">
              <a:off x="9361112" y="-138489"/>
              <a:ext cx="248400" cy="0"/>
            </a:xfrm>
            <a:prstGeom prst="line">
              <a:avLst/>
            </a:prstGeom>
            <a:noFill/>
            <a:ln w="12700">
              <a:solidFill>
                <a:srgbClr val="E60000"/>
              </a:solidFill>
              <a:round/>
              <a:headEnd/>
              <a:tailEnd/>
            </a:ln>
            <a:effectLst/>
          </p:spPr>
          <p:txBody>
            <a:bodyPr lIns="0" tIns="0" rIns="0" bIns="0">
              <a:spAutoFit/>
            </a:bodyPr>
            <a:lstStyle/>
            <a:p>
              <a:pPr algn="ctr" fontAlgn="base">
                <a:lnSpc>
                  <a:spcPct val="120000"/>
                </a:lnSpc>
                <a:spcBef>
                  <a:spcPct val="50000"/>
                </a:spcBef>
                <a:spcAft>
                  <a:spcPct val="0"/>
                </a:spcAft>
                <a:buClr>
                  <a:srgbClr val="EAEBDE"/>
                </a:buClr>
                <a:buFont typeface="Wingdings" pitchFamily="2" charset="2"/>
                <a:buNone/>
                <a:defRPr/>
              </a:pPr>
              <a:endParaRPr lang="ja-JP" altLang="en-US" sz="1000">
                <a:solidFill>
                  <a:srgbClr val="000000"/>
                </a:solidFill>
              </a:endParaRPr>
            </a:p>
          </p:txBody>
        </p:sp>
        <p:sp>
          <p:nvSpPr>
            <p:cNvPr id="45" name="Line 110"/>
            <p:cNvSpPr>
              <a:spLocks noChangeShapeType="1"/>
            </p:cNvSpPr>
            <p:nvPr userDrawn="1"/>
          </p:nvSpPr>
          <p:spPr bwMode="auto">
            <a:xfrm flipV="1">
              <a:off x="9483725" y="-510339"/>
              <a:ext cx="0" cy="248401"/>
            </a:xfrm>
            <a:prstGeom prst="line">
              <a:avLst/>
            </a:prstGeom>
            <a:noFill/>
            <a:ln w="12700">
              <a:solidFill>
                <a:srgbClr val="0F99BC"/>
              </a:solidFill>
              <a:round/>
              <a:headEnd/>
              <a:tailEnd/>
            </a:ln>
            <a:effectLst/>
          </p:spPr>
          <p:txBody>
            <a:bodyPr wrap="square" lIns="0" tIns="0" rIns="0" bIns="0">
              <a:spAutoFit/>
            </a:bodyPr>
            <a:lstStyle/>
            <a:p>
              <a:pPr algn="ctr" fontAlgn="base">
                <a:lnSpc>
                  <a:spcPct val="120000"/>
                </a:lnSpc>
                <a:spcBef>
                  <a:spcPct val="50000"/>
                </a:spcBef>
                <a:spcAft>
                  <a:spcPct val="0"/>
                </a:spcAft>
                <a:buClr>
                  <a:srgbClr val="EAEBDE"/>
                </a:buClr>
                <a:buFont typeface="Wingdings" pitchFamily="2" charset="2"/>
                <a:buNone/>
                <a:defRPr/>
              </a:pPr>
              <a:endParaRPr lang="ja-JP" altLang="en-US" sz="1000">
                <a:solidFill>
                  <a:srgbClr val="000000"/>
                </a:solidFill>
              </a:endParaRPr>
            </a:p>
          </p:txBody>
        </p:sp>
      </p:grpSp>
      <p:sp>
        <p:nvSpPr>
          <p:cNvPr id="49" name="Line 110"/>
          <p:cNvSpPr>
            <a:spLocks noChangeShapeType="1"/>
          </p:cNvSpPr>
          <p:nvPr userDrawn="1"/>
        </p:nvSpPr>
        <p:spPr bwMode="auto">
          <a:xfrm>
            <a:off x="9926764" y="1082675"/>
            <a:ext cx="282575" cy="0"/>
          </a:xfrm>
          <a:prstGeom prst="line">
            <a:avLst/>
          </a:prstGeom>
          <a:noFill/>
          <a:ln w="12700">
            <a:solidFill>
              <a:srgbClr val="E60000"/>
            </a:solidFill>
            <a:round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algn="ctr" fontAlgn="base">
              <a:lnSpc>
                <a:spcPct val="120000"/>
              </a:lnSpc>
              <a:spcBef>
                <a:spcPct val="50000"/>
              </a:spcBef>
              <a:spcAft>
                <a:spcPct val="0"/>
              </a:spcAft>
              <a:buClr>
                <a:srgbClr val="EAEBDE"/>
              </a:buClr>
              <a:buFont typeface="Wingdings" pitchFamily="2" charset="2"/>
              <a:buNone/>
              <a:defRPr/>
            </a:pPr>
            <a:endParaRPr lang="ja-JP" altLang="en-US" sz="1000">
              <a:solidFill>
                <a:srgbClr val="000000"/>
              </a:solidFill>
            </a:endParaRPr>
          </a:p>
        </p:txBody>
      </p:sp>
      <p:sp>
        <p:nvSpPr>
          <p:cNvPr id="50" name="Line 95"/>
          <p:cNvSpPr>
            <a:spLocks noChangeShapeType="1"/>
          </p:cNvSpPr>
          <p:nvPr userDrawn="1"/>
        </p:nvSpPr>
        <p:spPr bwMode="auto">
          <a:xfrm>
            <a:off x="-298321" y="1082675"/>
            <a:ext cx="282575" cy="0"/>
          </a:xfrm>
          <a:prstGeom prst="line">
            <a:avLst/>
          </a:prstGeom>
          <a:noFill/>
          <a:ln w="12700">
            <a:solidFill>
              <a:srgbClr val="E60000"/>
            </a:solidFill>
            <a:round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algn="ctr" fontAlgn="base">
              <a:lnSpc>
                <a:spcPct val="120000"/>
              </a:lnSpc>
              <a:spcBef>
                <a:spcPct val="50000"/>
              </a:spcBef>
              <a:spcAft>
                <a:spcPct val="0"/>
              </a:spcAft>
              <a:buClr>
                <a:srgbClr val="EAEBDE"/>
              </a:buClr>
              <a:buFont typeface="Wingdings" pitchFamily="2" charset="2"/>
              <a:buNone/>
              <a:defRPr/>
            </a:pPr>
            <a:endParaRPr lang="ja-JP" altLang="en-US" sz="10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184416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本文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6483152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95547" y="6245225"/>
            <a:ext cx="2310926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algn="ctr" fontAlgn="base">
              <a:lnSpc>
                <a:spcPct val="120000"/>
              </a:lnSpc>
              <a:spcBef>
                <a:spcPct val="50000"/>
              </a:spcBef>
              <a:spcAft>
                <a:spcPct val="0"/>
              </a:spcAft>
              <a:buClr>
                <a:srgbClr val="EAEBDE"/>
              </a:buClr>
              <a:buFont typeface="Wingdings" pitchFamily="2" charset="2"/>
              <a:buNone/>
              <a:defRPr/>
            </a:pPr>
            <a:endParaRPr lang="en-US" altLang="ja-JP" sz="1000">
              <a:solidFill>
                <a:prstClr val="black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506970" y="6597650"/>
            <a:ext cx="9399343" cy="2603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algn="ctr" fontAlgn="base">
              <a:lnSpc>
                <a:spcPct val="120000"/>
              </a:lnSpc>
              <a:spcBef>
                <a:spcPct val="50000"/>
              </a:spcBef>
              <a:spcAft>
                <a:spcPct val="0"/>
              </a:spcAft>
              <a:buClr>
                <a:srgbClr val="EAEBDE"/>
              </a:buClr>
              <a:buFont typeface="Wingdings" pitchFamily="2" charset="2"/>
              <a:buNone/>
              <a:defRPr/>
            </a:pPr>
            <a:fld id="{E8AE98F9-6224-40A8-BE36-A267DB43DC44}" type="slidenum">
              <a:rPr lang="en-US" altLang="ja-JP" sz="1000">
                <a:solidFill>
                  <a:prstClr val="black"/>
                </a:solidFill>
              </a:rPr>
              <a:pPr algn="ctr" fontAlgn="base">
                <a:lnSpc>
                  <a:spcPct val="120000"/>
                </a:lnSpc>
                <a:spcBef>
                  <a:spcPct val="50000"/>
                </a:spcBef>
                <a:spcAft>
                  <a:spcPct val="0"/>
                </a:spcAft>
                <a:buClr>
                  <a:srgbClr val="EAEBDE"/>
                </a:buClr>
                <a:buFont typeface="Wingdings" pitchFamily="2" charset="2"/>
                <a:buNone/>
                <a:defRPr/>
              </a:pPr>
              <a:t>‹#›</a:t>
            </a:fld>
            <a:endParaRPr lang="en-US" altLang="ja-JP" sz="10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117256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>
          <a:xfrm>
            <a:off x="495300" y="6356861"/>
            <a:ext cx="2311400" cy="365125"/>
          </a:xfrm>
          <a:prstGeom prst="rect">
            <a:avLst/>
          </a:prstGeom>
        </p:spPr>
        <p:txBody>
          <a:bodyPr/>
          <a:lstStyle/>
          <a:p>
            <a:pPr algn="ctr" fontAlgn="base">
              <a:lnSpc>
                <a:spcPct val="120000"/>
              </a:lnSpc>
              <a:spcBef>
                <a:spcPct val="50000"/>
              </a:spcBef>
              <a:spcAft>
                <a:spcPct val="0"/>
              </a:spcAft>
              <a:buClr>
                <a:srgbClr val="EAEBDE"/>
              </a:buClr>
              <a:buFont typeface="Wingdings" pitchFamily="2" charset="2"/>
              <a:buNone/>
            </a:pPr>
            <a:endParaRPr lang="ja-JP" altLang="en-US" sz="100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>
          <a:xfrm>
            <a:off x="3384550" y="6356861"/>
            <a:ext cx="3136900" cy="365125"/>
          </a:xfrm>
          <a:prstGeom prst="rect">
            <a:avLst/>
          </a:prstGeom>
        </p:spPr>
        <p:txBody>
          <a:bodyPr/>
          <a:lstStyle/>
          <a:p>
            <a:pPr algn="ctr" fontAlgn="base">
              <a:lnSpc>
                <a:spcPct val="120000"/>
              </a:lnSpc>
              <a:spcBef>
                <a:spcPct val="50000"/>
              </a:spcBef>
              <a:spcAft>
                <a:spcPct val="0"/>
              </a:spcAft>
              <a:buClr>
                <a:srgbClr val="EAEBDE"/>
              </a:buClr>
              <a:buFont typeface="Wingdings" pitchFamily="2" charset="2"/>
              <a:buNone/>
            </a:pPr>
            <a:r>
              <a:rPr lang="en-US" altLang="ja-JP" sz="1000">
                <a:solidFill>
                  <a:prstClr val="black">
                    <a:tint val="75000"/>
                  </a:prstClr>
                </a:solidFill>
              </a:rPr>
              <a:t>Ⓒ 2020 Saitama Prefecture. All Rights Reserved.</a:t>
            </a:r>
            <a:endParaRPr lang="ja-JP" altLang="en-US" sz="100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>
          <a:xfrm>
            <a:off x="7099300" y="6356861"/>
            <a:ext cx="2311400" cy="365125"/>
          </a:xfrm>
          <a:prstGeom prst="rect">
            <a:avLst/>
          </a:prstGeom>
        </p:spPr>
        <p:txBody>
          <a:bodyPr/>
          <a:lstStyle/>
          <a:p>
            <a:pPr algn="ctr" fontAlgn="base">
              <a:lnSpc>
                <a:spcPct val="120000"/>
              </a:lnSpc>
              <a:spcBef>
                <a:spcPct val="50000"/>
              </a:spcBef>
              <a:spcAft>
                <a:spcPct val="0"/>
              </a:spcAft>
              <a:buClr>
                <a:srgbClr val="EAEBDE"/>
              </a:buClr>
              <a:buFont typeface="Wingdings" pitchFamily="2" charset="2"/>
              <a:buNone/>
            </a:pPr>
            <a:fld id="{6605E433-86FC-4084-95B5-B6E4EAA45002}" type="slidenum">
              <a:rPr lang="ja-JP" altLang="en-US" sz="1000" smtClean="0">
                <a:solidFill>
                  <a:prstClr val="black">
                    <a:tint val="75000"/>
                  </a:prstClr>
                </a:solidFill>
              </a:rPr>
              <a:pPr algn="ctr" fontAlgn="base">
                <a:lnSpc>
                  <a:spcPct val="120000"/>
                </a:lnSpc>
                <a:spcBef>
                  <a:spcPct val="50000"/>
                </a:spcBef>
                <a:spcAft>
                  <a:spcPct val="0"/>
                </a:spcAft>
                <a:buClr>
                  <a:srgbClr val="EAEBDE"/>
                </a:buClr>
                <a:buFont typeface="Wingdings" pitchFamily="2" charset="2"/>
                <a:buNone/>
              </a:pPr>
              <a:t>‹#›</a:t>
            </a:fld>
            <a:endParaRPr lang="ja-JP" altLang="en-US" sz="100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34621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1_本文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>
          <a:xfrm>
            <a:off x="406520" y="662597"/>
            <a:ext cx="9061450" cy="307777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>
              <a:defRPr kumimoji="1" lang="ja-JP" altLang="en-US" sz="2000" b="1" dirty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l" defTabSz="990600" rt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ja-JP" altLang="en-US" dirty="0"/>
              <a:t>タイトル</a:t>
            </a:r>
            <a:r>
              <a:rPr lang="en-US" altLang="ja-JP" dirty="0"/>
              <a:t>MSP</a:t>
            </a:r>
            <a:r>
              <a:rPr lang="ja-JP" altLang="en-US" dirty="0"/>
              <a:t>ゴシック</a:t>
            </a:r>
            <a:r>
              <a:rPr lang="en-US" altLang="ja-JP" dirty="0"/>
              <a:t>20pt□□□□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442907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>
                <a:solidFill>
                  <a:prstClr val="black">
                    <a:tint val="75000"/>
                  </a:prstClr>
                </a:solidFill>
              </a:rPr>
              <a:t>Ⓒ 2020 Saitama Prefecture. All Rights Reserved.</a:t>
            </a:r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87341B-C055-4E9F-AA45-0E5459FA9D73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59543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82543" y="4407671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82543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>
                <a:solidFill>
                  <a:prstClr val="black">
                    <a:tint val="75000"/>
                  </a:prstClr>
                </a:solidFill>
              </a:rPr>
              <a:t>Ⓒ 2020 Saitama Prefecture. All Rights Reserved.</a:t>
            </a:r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87341B-C055-4E9F-AA45-0E5459FA9D73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09886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495469" y="1600206"/>
            <a:ext cx="43751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5035693" y="1600206"/>
            <a:ext cx="43751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>
                <a:solidFill>
                  <a:prstClr val="black">
                    <a:tint val="75000"/>
                  </a:prstClr>
                </a:solidFill>
              </a:rPr>
              <a:t>Ⓒ 2020 Saitama Prefecture. All Rights Reserved.</a:t>
            </a:r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87341B-C055-4E9F-AA45-0E5459FA9D73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85856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95337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95337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5032154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5032154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>
                <a:solidFill>
                  <a:prstClr val="black">
                    <a:tint val="75000"/>
                  </a:prstClr>
                </a:solidFill>
              </a:rPr>
              <a:t>Ⓒ 2020 Saitama Prefecture. All Rights Reserved.</a:t>
            </a:r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87341B-C055-4E9F-AA45-0E5459FA9D73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72992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>
                <a:solidFill>
                  <a:prstClr val="black">
                    <a:tint val="75000"/>
                  </a:prstClr>
                </a:solidFill>
              </a:rPr>
              <a:t>Ⓒ 2020 Saitama Prefecture. All Rights Reserved.</a:t>
            </a:r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87341B-C055-4E9F-AA45-0E5459FA9D73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83675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>
                <a:solidFill>
                  <a:prstClr val="black">
                    <a:tint val="75000"/>
                  </a:prstClr>
                </a:solidFill>
              </a:rPr>
              <a:t>Ⓒ 2020 Saitama Prefecture. All Rights Reserved.</a:t>
            </a:r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87341B-C055-4E9F-AA45-0E5459FA9D73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44281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873037" y="273116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95300" y="1435103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>
                <a:solidFill>
                  <a:prstClr val="black">
                    <a:tint val="75000"/>
                  </a:prstClr>
                </a:solidFill>
              </a:rPr>
              <a:t>Ⓒ 2020 Saitama Prefecture. All Rights Reserved.</a:t>
            </a:r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87341B-C055-4E9F-AA45-0E5459FA9D73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47773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941662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941662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941662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>
                <a:solidFill>
                  <a:prstClr val="black">
                    <a:tint val="75000"/>
                  </a:prstClr>
                </a:solidFill>
              </a:rPr>
              <a:t>Ⓒ 2020 Saitama Prefecture. All Rights Reserved.</a:t>
            </a:r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87341B-C055-4E9F-AA45-0E5459FA9D73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72320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Relationship Id="rId9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dkDnDiag">
          <a:fgClr>
            <a:srgbClr val="D9FAFF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495456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95456" y="1600206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495318" y="635712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3384587" y="6357121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altLang="ja-JP">
                <a:solidFill>
                  <a:prstClr val="black">
                    <a:tint val="75000"/>
                  </a:prstClr>
                </a:solidFill>
              </a:rPr>
              <a:t>Ⓒ 2020 Saitama Prefecture. All Rights Reserved.</a:t>
            </a:r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7099301" y="635712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87341B-C055-4E9F-AA45-0E5459FA9D73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26404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1" r:id="rId1"/>
    <p:sldLayoutId id="2147483742" r:id="rId2"/>
    <p:sldLayoutId id="2147483743" r:id="rId3"/>
    <p:sldLayoutId id="2147483744" r:id="rId4"/>
    <p:sldLayoutId id="2147483745" r:id="rId5"/>
    <p:sldLayoutId id="2147483746" r:id="rId6"/>
    <p:sldLayoutId id="2147483747" r:id="rId7"/>
    <p:sldLayoutId id="2147483748" r:id="rId8"/>
    <p:sldLayoutId id="2147483749" r:id="rId9"/>
    <p:sldLayoutId id="2147483750" r:id="rId10"/>
    <p:sldLayoutId id="2147483751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auto">
      <p:bgPr>
        <a:pattFill prst="dkDnDiag">
          <a:fgClr>
            <a:srgbClr val="D9FAFF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テキスト ボックス 37"/>
          <p:cNvSpPr txBox="1"/>
          <p:nvPr userDrawn="1"/>
        </p:nvSpPr>
        <p:spPr>
          <a:xfrm>
            <a:off x="9083675" y="6477000"/>
            <a:ext cx="406400" cy="260350"/>
          </a:xfrm>
          <a:prstGeom prst="rect">
            <a:avLst/>
          </a:prstGeom>
          <a:noFill/>
        </p:spPr>
        <p:txBody>
          <a:bodyPr wrap="none"/>
          <a:lstStyle/>
          <a:p>
            <a:pPr algn="r" fontAlgn="base">
              <a:lnSpc>
                <a:spcPct val="120000"/>
              </a:lnSpc>
              <a:spcBef>
                <a:spcPct val="50000"/>
              </a:spcBef>
              <a:spcAft>
                <a:spcPct val="0"/>
              </a:spcAft>
              <a:buClr>
                <a:srgbClr val="EAEBDE"/>
              </a:buClr>
              <a:buFont typeface="Wingdings" pitchFamily="2" charset="2"/>
              <a:buNone/>
              <a:defRPr/>
            </a:pPr>
            <a:fld id="{54FC02CB-9E9B-446E-AF88-F271348760CE}" type="slidenum">
              <a:rPr lang="ja-JP" altLang="en-US" sz="1000">
                <a:solidFill>
                  <a:srgbClr val="000000"/>
                </a:solidFill>
              </a:rPr>
              <a:pPr algn="r" fontAlgn="base">
                <a:lnSpc>
                  <a:spcPct val="120000"/>
                </a:lnSpc>
                <a:spcBef>
                  <a:spcPct val="50000"/>
                </a:spcBef>
                <a:spcAft>
                  <a:spcPct val="0"/>
                </a:spcAft>
                <a:buClr>
                  <a:srgbClr val="EAEBDE"/>
                </a:buClr>
                <a:buFont typeface="Wingdings" pitchFamily="2" charset="2"/>
                <a:buNone/>
                <a:defRPr/>
              </a:pPr>
              <a:t>‹#›</a:t>
            </a:fld>
            <a:endParaRPr lang="ja-JP" altLang="en-US" sz="1000" dirty="0">
              <a:solidFill>
                <a:srgbClr val="000000"/>
              </a:solidFill>
            </a:endParaRPr>
          </a:p>
        </p:txBody>
      </p:sp>
      <p:sp>
        <p:nvSpPr>
          <p:cNvPr id="39" name="テキスト ボックス 38"/>
          <p:cNvSpPr txBox="1"/>
          <p:nvPr userDrawn="1"/>
        </p:nvSpPr>
        <p:spPr>
          <a:xfrm>
            <a:off x="9297996" y="6477510"/>
            <a:ext cx="347662" cy="258763"/>
          </a:xfrm>
          <a:prstGeom prst="rect">
            <a:avLst/>
          </a:prstGeom>
          <a:noFill/>
        </p:spPr>
        <p:txBody>
          <a:bodyPr wrap="none"/>
          <a:lstStyle/>
          <a:p>
            <a:pPr fontAlgn="base">
              <a:lnSpc>
                <a:spcPct val="120000"/>
              </a:lnSpc>
              <a:spcBef>
                <a:spcPct val="50000"/>
              </a:spcBef>
              <a:spcAft>
                <a:spcPct val="0"/>
              </a:spcAft>
              <a:buClr>
                <a:srgbClr val="EAEBDE"/>
              </a:buClr>
              <a:buFont typeface="Wingdings" pitchFamily="2" charset="2"/>
              <a:buNone/>
              <a:defRPr/>
            </a:pPr>
            <a:r>
              <a:rPr lang="en-US" altLang="ja-JP" sz="1000" dirty="0">
                <a:solidFill>
                  <a:prstClr val="white"/>
                </a:solidFill>
              </a:rPr>
              <a:t>/</a:t>
            </a:r>
            <a:r>
              <a:rPr lang="ja-JP" altLang="en-US" sz="1000" dirty="0">
                <a:solidFill>
                  <a:prstClr val="white"/>
                </a:solidFill>
              </a:rPr>
              <a:t>●</a:t>
            </a:r>
          </a:p>
        </p:txBody>
      </p:sp>
      <p:sp>
        <p:nvSpPr>
          <p:cNvPr id="1029" name="Rectangle 35"/>
          <p:cNvSpPr>
            <a:spLocks noGrp="1" noChangeArrowheads="1"/>
          </p:cNvSpPr>
          <p:nvPr>
            <p:ph type="title"/>
          </p:nvPr>
        </p:nvSpPr>
        <p:spPr bwMode="auto">
          <a:xfrm>
            <a:off x="406520" y="662597"/>
            <a:ext cx="906145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ja-JP" altLang="en-US" dirty="0"/>
              <a:t>マスタータイトルの書式設定</a:t>
            </a:r>
          </a:p>
        </p:txBody>
      </p:sp>
      <p:sp>
        <p:nvSpPr>
          <p:cNvPr id="1030" name="Rectangle 37"/>
          <p:cNvSpPr>
            <a:spLocks noGrp="1" noChangeArrowheads="1"/>
          </p:cNvSpPr>
          <p:nvPr>
            <p:ph type="body" idx="1"/>
          </p:nvPr>
        </p:nvSpPr>
        <p:spPr bwMode="auto">
          <a:xfrm>
            <a:off x="419127" y="1285875"/>
            <a:ext cx="9064625" cy="5165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dirty="0"/>
              <a:t>第 </a:t>
            </a:r>
            <a:r>
              <a:rPr lang="en-US" altLang="ja-JP" dirty="0"/>
              <a:t>1 </a:t>
            </a:r>
            <a:r>
              <a:rPr lang="ja-JP" altLang="en-US" dirty="0"/>
              <a:t>レベル</a:t>
            </a:r>
          </a:p>
          <a:p>
            <a:pPr lvl="1"/>
            <a:r>
              <a:rPr lang="ja-JP" altLang="en-US" dirty="0"/>
              <a:t>第 </a:t>
            </a:r>
            <a:r>
              <a:rPr lang="en-US" altLang="ja-JP" dirty="0"/>
              <a:t>2 </a:t>
            </a:r>
            <a:r>
              <a:rPr lang="ja-JP" altLang="en-US" dirty="0"/>
              <a:t>レベル</a:t>
            </a:r>
          </a:p>
          <a:p>
            <a:pPr lvl="2"/>
            <a:r>
              <a:rPr lang="ja-JP" altLang="en-US" dirty="0"/>
              <a:t>第 </a:t>
            </a:r>
            <a:r>
              <a:rPr lang="en-US" altLang="ja-JP" dirty="0"/>
              <a:t>3 </a:t>
            </a:r>
            <a:r>
              <a:rPr lang="ja-JP" altLang="en-US" dirty="0"/>
              <a:t>レベル</a:t>
            </a:r>
          </a:p>
          <a:p>
            <a:pPr lvl="3"/>
            <a:r>
              <a:rPr lang="ja-JP" altLang="en-US" dirty="0"/>
              <a:t>第 </a:t>
            </a:r>
            <a:r>
              <a:rPr lang="en-US" altLang="ja-JP" dirty="0"/>
              <a:t>4 </a:t>
            </a:r>
            <a:r>
              <a:rPr lang="ja-JP" altLang="en-US" dirty="0"/>
              <a:t>レベル</a:t>
            </a:r>
          </a:p>
        </p:txBody>
      </p:sp>
      <p:sp>
        <p:nvSpPr>
          <p:cNvPr id="240676" name="Line 36"/>
          <p:cNvSpPr>
            <a:spLocks noChangeShapeType="1"/>
          </p:cNvSpPr>
          <p:nvPr userDrawn="1"/>
        </p:nvSpPr>
        <p:spPr bwMode="auto">
          <a:xfrm flipV="1">
            <a:off x="374650" y="549275"/>
            <a:ext cx="9156654" cy="0"/>
          </a:xfrm>
          <a:prstGeom prst="line">
            <a:avLst/>
          </a:prstGeom>
          <a:noFill/>
          <a:ln w="25400">
            <a:solidFill>
              <a:srgbClr val="E60000"/>
            </a:solidFill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pPr algn="ctr" fontAlgn="base">
              <a:lnSpc>
                <a:spcPct val="120000"/>
              </a:lnSpc>
              <a:spcBef>
                <a:spcPct val="50000"/>
              </a:spcBef>
              <a:spcAft>
                <a:spcPct val="0"/>
              </a:spcAft>
              <a:buClr>
                <a:srgbClr val="EAEBDE"/>
              </a:buClr>
              <a:buFont typeface="Wingdings" pitchFamily="2" charset="2"/>
              <a:buNone/>
              <a:defRPr/>
            </a:pPr>
            <a:endParaRPr lang="ja-JP" altLang="en-US" sz="1000">
              <a:solidFill>
                <a:srgbClr val="000000"/>
              </a:solidFill>
            </a:endParaRPr>
          </a:p>
        </p:txBody>
      </p:sp>
      <p:sp>
        <p:nvSpPr>
          <p:cNvPr id="240681" name="Line 41"/>
          <p:cNvSpPr>
            <a:spLocks noChangeShapeType="1"/>
          </p:cNvSpPr>
          <p:nvPr userDrawn="1"/>
        </p:nvSpPr>
        <p:spPr bwMode="auto">
          <a:xfrm flipV="1">
            <a:off x="374790" y="1082675"/>
            <a:ext cx="9161463" cy="0"/>
          </a:xfrm>
          <a:prstGeom prst="line">
            <a:avLst/>
          </a:prstGeom>
          <a:noFill/>
          <a:ln w="15875">
            <a:solidFill>
              <a:srgbClr val="808080"/>
            </a:solidFill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pPr algn="ctr" fontAlgn="base">
              <a:lnSpc>
                <a:spcPct val="120000"/>
              </a:lnSpc>
              <a:spcBef>
                <a:spcPct val="50000"/>
              </a:spcBef>
              <a:spcAft>
                <a:spcPct val="0"/>
              </a:spcAft>
              <a:buClr>
                <a:srgbClr val="EAEBDE"/>
              </a:buClr>
              <a:buFont typeface="Wingdings" pitchFamily="2" charset="2"/>
              <a:buNone/>
              <a:defRPr/>
            </a:pPr>
            <a:endParaRPr lang="ja-JP" altLang="en-US" sz="1000">
              <a:solidFill>
                <a:srgbClr val="000000"/>
              </a:solidFill>
            </a:endParaRPr>
          </a:p>
        </p:txBody>
      </p:sp>
      <p:pic>
        <p:nvPicPr>
          <p:cNvPr id="1032" name="Picture 52" descr="ロゴ有 英文 300 symbol_h_a_e_2のコピー"/>
          <p:cNvPicPr>
            <a:picLocks noChangeAspect="1" noChangeArrowheads="1"/>
          </p:cNvPicPr>
          <p:nvPr userDrawn="1"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65251" y="6514023"/>
            <a:ext cx="2098675" cy="204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0729" name="Line 89"/>
          <p:cNvSpPr>
            <a:spLocks noChangeShapeType="1"/>
          </p:cNvSpPr>
          <p:nvPr userDrawn="1"/>
        </p:nvSpPr>
        <p:spPr bwMode="auto">
          <a:xfrm>
            <a:off x="2574925" y="6877050"/>
            <a:ext cx="0" cy="247650"/>
          </a:xfrm>
          <a:prstGeom prst="line">
            <a:avLst/>
          </a:prstGeom>
          <a:noFill/>
          <a:ln w="12700">
            <a:solidFill>
              <a:srgbClr val="E60000"/>
            </a:solidFill>
            <a:round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algn="ctr" fontAlgn="base">
              <a:lnSpc>
                <a:spcPct val="120000"/>
              </a:lnSpc>
              <a:spcBef>
                <a:spcPct val="50000"/>
              </a:spcBef>
              <a:spcAft>
                <a:spcPct val="0"/>
              </a:spcAft>
              <a:buClr>
                <a:srgbClr val="EAEBDE"/>
              </a:buClr>
              <a:buFont typeface="Wingdings" pitchFamily="2" charset="2"/>
              <a:buNone/>
              <a:defRPr/>
            </a:pPr>
            <a:endParaRPr lang="ja-JP" altLang="en-US" sz="1000">
              <a:solidFill>
                <a:srgbClr val="000000"/>
              </a:solidFill>
            </a:endParaRPr>
          </a:p>
        </p:txBody>
      </p:sp>
      <p:sp>
        <p:nvSpPr>
          <p:cNvPr id="240730" name="Line 90"/>
          <p:cNvSpPr>
            <a:spLocks noChangeShapeType="1"/>
          </p:cNvSpPr>
          <p:nvPr userDrawn="1"/>
        </p:nvSpPr>
        <p:spPr bwMode="auto">
          <a:xfrm>
            <a:off x="2717800" y="6877050"/>
            <a:ext cx="0" cy="247650"/>
          </a:xfrm>
          <a:prstGeom prst="line">
            <a:avLst/>
          </a:prstGeom>
          <a:noFill/>
          <a:ln w="12700">
            <a:solidFill>
              <a:srgbClr val="E60000"/>
            </a:solidFill>
            <a:round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algn="ctr" fontAlgn="base">
              <a:lnSpc>
                <a:spcPct val="120000"/>
              </a:lnSpc>
              <a:spcBef>
                <a:spcPct val="50000"/>
              </a:spcBef>
              <a:spcAft>
                <a:spcPct val="0"/>
              </a:spcAft>
              <a:buClr>
                <a:srgbClr val="EAEBDE"/>
              </a:buClr>
              <a:buFont typeface="Wingdings" pitchFamily="2" charset="2"/>
              <a:buNone/>
              <a:defRPr/>
            </a:pPr>
            <a:endParaRPr lang="ja-JP" altLang="en-US" sz="1000">
              <a:solidFill>
                <a:srgbClr val="000000"/>
              </a:solidFill>
            </a:endParaRPr>
          </a:p>
        </p:txBody>
      </p:sp>
      <p:sp>
        <p:nvSpPr>
          <p:cNvPr id="240731" name="Line 91"/>
          <p:cNvSpPr>
            <a:spLocks noChangeShapeType="1"/>
          </p:cNvSpPr>
          <p:nvPr userDrawn="1"/>
        </p:nvSpPr>
        <p:spPr bwMode="auto">
          <a:xfrm>
            <a:off x="4879975" y="6877050"/>
            <a:ext cx="0" cy="247650"/>
          </a:xfrm>
          <a:prstGeom prst="line">
            <a:avLst/>
          </a:prstGeom>
          <a:noFill/>
          <a:ln w="12700">
            <a:solidFill>
              <a:srgbClr val="E60000"/>
            </a:solidFill>
            <a:round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algn="ctr" fontAlgn="base">
              <a:lnSpc>
                <a:spcPct val="120000"/>
              </a:lnSpc>
              <a:spcBef>
                <a:spcPct val="50000"/>
              </a:spcBef>
              <a:spcAft>
                <a:spcPct val="0"/>
              </a:spcAft>
              <a:buClr>
                <a:srgbClr val="EAEBDE"/>
              </a:buClr>
              <a:buFont typeface="Wingdings" pitchFamily="2" charset="2"/>
              <a:buNone/>
              <a:defRPr/>
            </a:pPr>
            <a:endParaRPr lang="ja-JP" altLang="en-US" sz="1000">
              <a:solidFill>
                <a:srgbClr val="000000"/>
              </a:solidFill>
            </a:endParaRPr>
          </a:p>
        </p:txBody>
      </p:sp>
      <p:sp>
        <p:nvSpPr>
          <p:cNvPr id="240732" name="Line 92"/>
          <p:cNvSpPr>
            <a:spLocks noChangeShapeType="1"/>
          </p:cNvSpPr>
          <p:nvPr userDrawn="1"/>
        </p:nvSpPr>
        <p:spPr bwMode="auto">
          <a:xfrm>
            <a:off x="5022850" y="6877050"/>
            <a:ext cx="0" cy="247650"/>
          </a:xfrm>
          <a:prstGeom prst="line">
            <a:avLst/>
          </a:prstGeom>
          <a:noFill/>
          <a:ln w="12700">
            <a:solidFill>
              <a:srgbClr val="E60000"/>
            </a:solidFill>
            <a:round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algn="ctr" fontAlgn="base">
              <a:lnSpc>
                <a:spcPct val="120000"/>
              </a:lnSpc>
              <a:spcBef>
                <a:spcPct val="50000"/>
              </a:spcBef>
              <a:spcAft>
                <a:spcPct val="0"/>
              </a:spcAft>
              <a:buClr>
                <a:srgbClr val="EAEBDE"/>
              </a:buClr>
              <a:buFont typeface="Wingdings" pitchFamily="2" charset="2"/>
              <a:buNone/>
              <a:defRPr/>
            </a:pPr>
            <a:endParaRPr lang="ja-JP" altLang="en-US" sz="1000">
              <a:solidFill>
                <a:srgbClr val="000000"/>
              </a:solidFill>
            </a:endParaRPr>
          </a:p>
        </p:txBody>
      </p:sp>
      <p:sp>
        <p:nvSpPr>
          <p:cNvPr id="240733" name="Line 93"/>
          <p:cNvSpPr>
            <a:spLocks noChangeShapeType="1"/>
          </p:cNvSpPr>
          <p:nvPr userDrawn="1"/>
        </p:nvSpPr>
        <p:spPr bwMode="auto">
          <a:xfrm>
            <a:off x="7181850" y="6877050"/>
            <a:ext cx="0" cy="247650"/>
          </a:xfrm>
          <a:prstGeom prst="line">
            <a:avLst/>
          </a:prstGeom>
          <a:noFill/>
          <a:ln w="12700">
            <a:solidFill>
              <a:srgbClr val="E60000"/>
            </a:solidFill>
            <a:round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algn="ctr" fontAlgn="base">
              <a:lnSpc>
                <a:spcPct val="120000"/>
              </a:lnSpc>
              <a:spcBef>
                <a:spcPct val="50000"/>
              </a:spcBef>
              <a:spcAft>
                <a:spcPct val="0"/>
              </a:spcAft>
              <a:buClr>
                <a:srgbClr val="EAEBDE"/>
              </a:buClr>
              <a:buFont typeface="Wingdings" pitchFamily="2" charset="2"/>
              <a:buNone/>
              <a:defRPr/>
            </a:pPr>
            <a:endParaRPr lang="ja-JP" altLang="en-US" sz="1000">
              <a:solidFill>
                <a:srgbClr val="000000"/>
              </a:solidFill>
            </a:endParaRPr>
          </a:p>
        </p:txBody>
      </p:sp>
      <p:sp>
        <p:nvSpPr>
          <p:cNvPr id="240734" name="Line 94"/>
          <p:cNvSpPr>
            <a:spLocks noChangeShapeType="1"/>
          </p:cNvSpPr>
          <p:nvPr userDrawn="1"/>
        </p:nvSpPr>
        <p:spPr bwMode="auto">
          <a:xfrm>
            <a:off x="7327900" y="6877050"/>
            <a:ext cx="0" cy="247650"/>
          </a:xfrm>
          <a:prstGeom prst="line">
            <a:avLst/>
          </a:prstGeom>
          <a:noFill/>
          <a:ln w="12700">
            <a:solidFill>
              <a:srgbClr val="E60000"/>
            </a:solidFill>
            <a:round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algn="ctr" fontAlgn="base">
              <a:lnSpc>
                <a:spcPct val="120000"/>
              </a:lnSpc>
              <a:spcBef>
                <a:spcPct val="50000"/>
              </a:spcBef>
              <a:spcAft>
                <a:spcPct val="0"/>
              </a:spcAft>
              <a:buClr>
                <a:srgbClr val="EAEBDE"/>
              </a:buClr>
              <a:buFont typeface="Wingdings" pitchFamily="2" charset="2"/>
              <a:buNone/>
              <a:defRPr/>
            </a:pPr>
            <a:endParaRPr lang="ja-JP" altLang="en-US" sz="1000">
              <a:solidFill>
                <a:srgbClr val="000000"/>
              </a:solidFill>
            </a:endParaRPr>
          </a:p>
        </p:txBody>
      </p:sp>
      <p:sp>
        <p:nvSpPr>
          <p:cNvPr id="240735" name="Line 95"/>
          <p:cNvSpPr>
            <a:spLocks noChangeShapeType="1"/>
          </p:cNvSpPr>
          <p:nvPr userDrawn="1"/>
        </p:nvSpPr>
        <p:spPr bwMode="auto">
          <a:xfrm>
            <a:off x="-298321" y="546100"/>
            <a:ext cx="282575" cy="0"/>
          </a:xfrm>
          <a:prstGeom prst="line">
            <a:avLst/>
          </a:prstGeom>
          <a:noFill/>
          <a:ln w="12700">
            <a:solidFill>
              <a:srgbClr val="E60000"/>
            </a:solidFill>
            <a:round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algn="ctr" fontAlgn="base">
              <a:lnSpc>
                <a:spcPct val="120000"/>
              </a:lnSpc>
              <a:spcBef>
                <a:spcPct val="50000"/>
              </a:spcBef>
              <a:spcAft>
                <a:spcPct val="0"/>
              </a:spcAft>
              <a:buClr>
                <a:srgbClr val="EAEBDE"/>
              </a:buClr>
              <a:buFont typeface="Wingdings" pitchFamily="2" charset="2"/>
              <a:buNone/>
              <a:defRPr/>
            </a:pPr>
            <a:endParaRPr lang="ja-JP" altLang="en-US" sz="1000">
              <a:solidFill>
                <a:srgbClr val="000000"/>
              </a:solidFill>
            </a:endParaRPr>
          </a:p>
        </p:txBody>
      </p:sp>
      <p:sp>
        <p:nvSpPr>
          <p:cNvPr id="240736" name="Line 96"/>
          <p:cNvSpPr>
            <a:spLocks noChangeShapeType="1"/>
          </p:cNvSpPr>
          <p:nvPr userDrawn="1"/>
        </p:nvSpPr>
        <p:spPr bwMode="auto">
          <a:xfrm>
            <a:off x="-298321" y="1341438"/>
            <a:ext cx="282575" cy="0"/>
          </a:xfrm>
          <a:prstGeom prst="line">
            <a:avLst/>
          </a:prstGeom>
          <a:noFill/>
          <a:ln w="12700">
            <a:solidFill>
              <a:srgbClr val="E60000"/>
            </a:solidFill>
            <a:round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algn="ctr" fontAlgn="base">
              <a:lnSpc>
                <a:spcPct val="120000"/>
              </a:lnSpc>
              <a:spcBef>
                <a:spcPct val="50000"/>
              </a:spcBef>
              <a:spcAft>
                <a:spcPct val="0"/>
              </a:spcAft>
              <a:buClr>
                <a:srgbClr val="EAEBDE"/>
              </a:buClr>
              <a:buFont typeface="Wingdings" pitchFamily="2" charset="2"/>
              <a:buNone/>
              <a:defRPr/>
            </a:pPr>
            <a:endParaRPr lang="ja-JP" altLang="en-US" sz="1000">
              <a:solidFill>
                <a:srgbClr val="000000"/>
              </a:solidFill>
            </a:endParaRPr>
          </a:p>
        </p:txBody>
      </p:sp>
      <p:sp>
        <p:nvSpPr>
          <p:cNvPr id="240737" name="Line 97"/>
          <p:cNvSpPr>
            <a:spLocks noChangeShapeType="1"/>
          </p:cNvSpPr>
          <p:nvPr userDrawn="1"/>
        </p:nvSpPr>
        <p:spPr bwMode="auto">
          <a:xfrm>
            <a:off x="-298321" y="1689100"/>
            <a:ext cx="282575" cy="0"/>
          </a:xfrm>
          <a:prstGeom prst="line">
            <a:avLst/>
          </a:prstGeom>
          <a:noFill/>
          <a:ln w="12700">
            <a:solidFill>
              <a:srgbClr val="E60000"/>
            </a:solidFill>
            <a:round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algn="ctr" fontAlgn="base">
              <a:lnSpc>
                <a:spcPct val="120000"/>
              </a:lnSpc>
              <a:spcBef>
                <a:spcPct val="50000"/>
              </a:spcBef>
              <a:spcAft>
                <a:spcPct val="0"/>
              </a:spcAft>
              <a:buClr>
                <a:srgbClr val="EAEBDE"/>
              </a:buClr>
              <a:buFont typeface="Wingdings" pitchFamily="2" charset="2"/>
              <a:buNone/>
              <a:defRPr/>
            </a:pPr>
            <a:endParaRPr lang="ja-JP" altLang="en-US" sz="1000">
              <a:solidFill>
                <a:srgbClr val="000000"/>
              </a:solidFill>
            </a:endParaRPr>
          </a:p>
        </p:txBody>
      </p:sp>
      <p:sp>
        <p:nvSpPr>
          <p:cNvPr id="240738" name="Line 98"/>
          <p:cNvSpPr>
            <a:spLocks noChangeShapeType="1"/>
          </p:cNvSpPr>
          <p:nvPr userDrawn="1"/>
        </p:nvSpPr>
        <p:spPr bwMode="auto">
          <a:xfrm>
            <a:off x="-298321" y="3787775"/>
            <a:ext cx="282575" cy="0"/>
          </a:xfrm>
          <a:prstGeom prst="line">
            <a:avLst/>
          </a:prstGeom>
          <a:noFill/>
          <a:ln w="12700">
            <a:solidFill>
              <a:srgbClr val="E60000"/>
            </a:solidFill>
            <a:round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algn="ctr" fontAlgn="base">
              <a:lnSpc>
                <a:spcPct val="120000"/>
              </a:lnSpc>
              <a:spcBef>
                <a:spcPct val="50000"/>
              </a:spcBef>
              <a:spcAft>
                <a:spcPct val="0"/>
              </a:spcAft>
              <a:buClr>
                <a:srgbClr val="EAEBDE"/>
              </a:buClr>
              <a:buFont typeface="Wingdings" pitchFamily="2" charset="2"/>
              <a:buNone/>
              <a:defRPr/>
            </a:pPr>
            <a:endParaRPr lang="ja-JP" altLang="en-US" sz="1000">
              <a:solidFill>
                <a:srgbClr val="000000"/>
              </a:solidFill>
            </a:endParaRPr>
          </a:p>
        </p:txBody>
      </p:sp>
      <p:sp>
        <p:nvSpPr>
          <p:cNvPr id="240739" name="Line 99"/>
          <p:cNvSpPr>
            <a:spLocks noChangeShapeType="1"/>
          </p:cNvSpPr>
          <p:nvPr userDrawn="1"/>
        </p:nvSpPr>
        <p:spPr bwMode="auto">
          <a:xfrm>
            <a:off x="-298321" y="4132263"/>
            <a:ext cx="282575" cy="0"/>
          </a:xfrm>
          <a:prstGeom prst="line">
            <a:avLst/>
          </a:prstGeom>
          <a:noFill/>
          <a:ln w="12700">
            <a:solidFill>
              <a:srgbClr val="E60000"/>
            </a:solidFill>
            <a:round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algn="ctr" fontAlgn="base">
              <a:lnSpc>
                <a:spcPct val="120000"/>
              </a:lnSpc>
              <a:spcBef>
                <a:spcPct val="50000"/>
              </a:spcBef>
              <a:spcAft>
                <a:spcPct val="0"/>
              </a:spcAft>
              <a:buClr>
                <a:srgbClr val="EAEBDE"/>
              </a:buClr>
              <a:buFont typeface="Wingdings" pitchFamily="2" charset="2"/>
              <a:buNone/>
              <a:defRPr/>
            </a:pPr>
            <a:endParaRPr lang="ja-JP" altLang="en-US" sz="1000">
              <a:solidFill>
                <a:srgbClr val="000000"/>
              </a:solidFill>
            </a:endParaRPr>
          </a:p>
        </p:txBody>
      </p:sp>
      <p:sp>
        <p:nvSpPr>
          <p:cNvPr id="240740" name="Line 100"/>
          <p:cNvSpPr>
            <a:spLocks noChangeShapeType="1"/>
          </p:cNvSpPr>
          <p:nvPr userDrawn="1"/>
        </p:nvSpPr>
        <p:spPr bwMode="auto">
          <a:xfrm>
            <a:off x="-298321" y="6235700"/>
            <a:ext cx="282575" cy="0"/>
          </a:xfrm>
          <a:prstGeom prst="line">
            <a:avLst/>
          </a:prstGeom>
          <a:noFill/>
          <a:ln w="12700">
            <a:solidFill>
              <a:srgbClr val="E60000"/>
            </a:solidFill>
            <a:round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algn="ctr" fontAlgn="base">
              <a:lnSpc>
                <a:spcPct val="120000"/>
              </a:lnSpc>
              <a:spcBef>
                <a:spcPct val="50000"/>
              </a:spcBef>
              <a:spcAft>
                <a:spcPct val="0"/>
              </a:spcAft>
              <a:buClr>
                <a:srgbClr val="EAEBDE"/>
              </a:buClr>
              <a:buFont typeface="Wingdings" pitchFamily="2" charset="2"/>
              <a:buNone/>
              <a:defRPr/>
            </a:pPr>
            <a:endParaRPr lang="ja-JP" altLang="en-US" sz="1000">
              <a:solidFill>
                <a:srgbClr val="000000"/>
              </a:solidFill>
            </a:endParaRPr>
          </a:p>
        </p:txBody>
      </p:sp>
      <p:sp>
        <p:nvSpPr>
          <p:cNvPr id="240741" name="Line 101"/>
          <p:cNvSpPr>
            <a:spLocks noChangeShapeType="1"/>
          </p:cNvSpPr>
          <p:nvPr userDrawn="1"/>
        </p:nvSpPr>
        <p:spPr bwMode="auto">
          <a:xfrm>
            <a:off x="-298321" y="6416675"/>
            <a:ext cx="282575" cy="0"/>
          </a:xfrm>
          <a:prstGeom prst="line">
            <a:avLst/>
          </a:prstGeom>
          <a:noFill/>
          <a:ln w="12700">
            <a:solidFill>
              <a:srgbClr val="E60000"/>
            </a:solidFill>
            <a:round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algn="ctr" fontAlgn="base">
              <a:lnSpc>
                <a:spcPct val="120000"/>
              </a:lnSpc>
              <a:spcBef>
                <a:spcPct val="50000"/>
              </a:spcBef>
              <a:spcAft>
                <a:spcPct val="0"/>
              </a:spcAft>
              <a:buClr>
                <a:srgbClr val="EAEBDE"/>
              </a:buClr>
              <a:buFont typeface="Wingdings" pitchFamily="2" charset="2"/>
              <a:buNone/>
              <a:defRPr/>
            </a:pPr>
            <a:endParaRPr lang="ja-JP" altLang="en-US" sz="1000">
              <a:solidFill>
                <a:srgbClr val="000000"/>
              </a:solidFill>
            </a:endParaRPr>
          </a:p>
        </p:txBody>
      </p:sp>
      <p:sp>
        <p:nvSpPr>
          <p:cNvPr id="240742" name="Line 102"/>
          <p:cNvSpPr>
            <a:spLocks noChangeShapeType="1"/>
          </p:cNvSpPr>
          <p:nvPr userDrawn="1"/>
        </p:nvSpPr>
        <p:spPr bwMode="auto">
          <a:xfrm>
            <a:off x="412750" y="-261938"/>
            <a:ext cx="0" cy="247650"/>
          </a:xfrm>
          <a:prstGeom prst="line">
            <a:avLst/>
          </a:prstGeom>
          <a:noFill/>
          <a:ln w="12700">
            <a:solidFill>
              <a:srgbClr val="E60000"/>
            </a:solidFill>
            <a:round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algn="ctr" fontAlgn="base">
              <a:lnSpc>
                <a:spcPct val="120000"/>
              </a:lnSpc>
              <a:spcBef>
                <a:spcPct val="50000"/>
              </a:spcBef>
              <a:spcAft>
                <a:spcPct val="0"/>
              </a:spcAft>
              <a:buClr>
                <a:srgbClr val="EAEBDE"/>
              </a:buClr>
              <a:buFont typeface="Wingdings" pitchFamily="2" charset="2"/>
              <a:buNone/>
              <a:defRPr/>
            </a:pPr>
            <a:endParaRPr lang="ja-JP" altLang="en-US" sz="1000">
              <a:solidFill>
                <a:srgbClr val="000000"/>
              </a:solidFill>
            </a:endParaRPr>
          </a:p>
        </p:txBody>
      </p:sp>
      <p:sp>
        <p:nvSpPr>
          <p:cNvPr id="240743" name="Line 103"/>
          <p:cNvSpPr>
            <a:spLocks noChangeShapeType="1"/>
          </p:cNvSpPr>
          <p:nvPr userDrawn="1"/>
        </p:nvSpPr>
        <p:spPr bwMode="auto">
          <a:xfrm>
            <a:off x="2574925" y="-261938"/>
            <a:ext cx="0" cy="247650"/>
          </a:xfrm>
          <a:prstGeom prst="line">
            <a:avLst/>
          </a:prstGeom>
          <a:noFill/>
          <a:ln w="12700">
            <a:solidFill>
              <a:srgbClr val="E60000"/>
            </a:solidFill>
            <a:round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algn="ctr" fontAlgn="base">
              <a:lnSpc>
                <a:spcPct val="120000"/>
              </a:lnSpc>
              <a:spcBef>
                <a:spcPct val="50000"/>
              </a:spcBef>
              <a:spcAft>
                <a:spcPct val="0"/>
              </a:spcAft>
              <a:buClr>
                <a:srgbClr val="EAEBDE"/>
              </a:buClr>
              <a:buFont typeface="Wingdings" pitchFamily="2" charset="2"/>
              <a:buNone/>
              <a:defRPr/>
            </a:pPr>
            <a:endParaRPr lang="ja-JP" altLang="en-US" sz="1000">
              <a:solidFill>
                <a:srgbClr val="000000"/>
              </a:solidFill>
            </a:endParaRPr>
          </a:p>
        </p:txBody>
      </p:sp>
      <p:sp>
        <p:nvSpPr>
          <p:cNvPr id="240744" name="Line 104"/>
          <p:cNvSpPr>
            <a:spLocks noChangeShapeType="1"/>
          </p:cNvSpPr>
          <p:nvPr userDrawn="1"/>
        </p:nvSpPr>
        <p:spPr bwMode="auto">
          <a:xfrm>
            <a:off x="2717800" y="-261938"/>
            <a:ext cx="0" cy="247650"/>
          </a:xfrm>
          <a:prstGeom prst="line">
            <a:avLst/>
          </a:prstGeom>
          <a:noFill/>
          <a:ln w="12700">
            <a:solidFill>
              <a:srgbClr val="E60000"/>
            </a:solidFill>
            <a:round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algn="ctr" fontAlgn="base">
              <a:lnSpc>
                <a:spcPct val="120000"/>
              </a:lnSpc>
              <a:spcBef>
                <a:spcPct val="50000"/>
              </a:spcBef>
              <a:spcAft>
                <a:spcPct val="0"/>
              </a:spcAft>
              <a:buClr>
                <a:srgbClr val="EAEBDE"/>
              </a:buClr>
              <a:buFont typeface="Wingdings" pitchFamily="2" charset="2"/>
              <a:buNone/>
              <a:defRPr/>
            </a:pPr>
            <a:endParaRPr lang="ja-JP" altLang="en-US" sz="1000">
              <a:solidFill>
                <a:srgbClr val="000000"/>
              </a:solidFill>
            </a:endParaRPr>
          </a:p>
        </p:txBody>
      </p:sp>
      <p:sp>
        <p:nvSpPr>
          <p:cNvPr id="240745" name="Line 105"/>
          <p:cNvSpPr>
            <a:spLocks noChangeShapeType="1"/>
          </p:cNvSpPr>
          <p:nvPr userDrawn="1"/>
        </p:nvSpPr>
        <p:spPr bwMode="auto">
          <a:xfrm>
            <a:off x="4879975" y="-261938"/>
            <a:ext cx="0" cy="247650"/>
          </a:xfrm>
          <a:prstGeom prst="line">
            <a:avLst/>
          </a:prstGeom>
          <a:noFill/>
          <a:ln w="12700">
            <a:solidFill>
              <a:srgbClr val="E60000"/>
            </a:solidFill>
            <a:round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algn="ctr" fontAlgn="base">
              <a:lnSpc>
                <a:spcPct val="120000"/>
              </a:lnSpc>
              <a:spcBef>
                <a:spcPct val="50000"/>
              </a:spcBef>
              <a:spcAft>
                <a:spcPct val="0"/>
              </a:spcAft>
              <a:buClr>
                <a:srgbClr val="EAEBDE"/>
              </a:buClr>
              <a:buFont typeface="Wingdings" pitchFamily="2" charset="2"/>
              <a:buNone/>
              <a:defRPr/>
            </a:pPr>
            <a:endParaRPr lang="ja-JP" altLang="en-US" sz="1000">
              <a:solidFill>
                <a:srgbClr val="000000"/>
              </a:solidFill>
            </a:endParaRPr>
          </a:p>
        </p:txBody>
      </p:sp>
      <p:sp>
        <p:nvSpPr>
          <p:cNvPr id="240746" name="Line 106"/>
          <p:cNvSpPr>
            <a:spLocks noChangeShapeType="1"/>
          </p:cNvSpPr>
          <p:nvPr userDrawn="1"/>
        </p:nvSpPr>
        <p:spPr bwMode="auto">
          <a:xfrm>
            <a:off x="5022850" y="-261938"/>
            <a:ext cx="0" cy="247650"/>
          </a:xfrm>
          <a:prstGeom prst="line">
            <a:avLst/>
          </a:prstGeom>
          <a:noFill/>
          <a:ln w="12700">
            <a:solidFill>
              <a:srgbClr val="E60000"/>
            </a:solidFill>
            <a:round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algn="ctr" fontAlgn="base">
              <a:lnSpc>
                <a:spcPct val="120000"/>
              </a:lnSpc>
              <a:spcBef>
                <a:spcPct val="50000"/>
              </a:spcBef>
              <a:spcAft>
                <a:spcPct val="0"/>
              </a:spcAft>
              <a:buClr>
                <a:srgbClr val="EAEBDE"/>
              </a:buClr>
              <a:buFont typeface="Wingdings" pitchFamily="2" charset="2"/>
              <a:buNone/>
              <a:defRPr/>
            </a:pPr>
            <a:endParaRPr lang="ja-JP" altLang="en-US" sz="1000">
              <a:solidFill>
                <a:srgbClr val="000000"/>
              </a:solidFill>
            </a:endParaRPr>
          </a:p>
        </p:txBody>
      </p:sp>
      <p:sp>
        <p:nvSpPr>
          <p:cNvPr id="240747" name="Line 107"/>
          <p:cNvSpPr>
            <a:spLocks noChangeShapeType="1"/>
          </p:cNvSpPr>
          <p:nvPr userDrawn="1"/>
        </p:nvSpPr>
        <p:spPr bwMode="auto">
          <a:xfrm>
            <a:off x="7181850" y="-261938"/>
            <a:ext cx="0" cy="247650"/>
          </a:xfrm>
          <a:prstGeom prst="line">
            <a:avLst/>
          </a:prstGeom>
          <a:noFill/>
          <a:ln w="12700">
            <a:solidFill>
              <a:srgbClr val="E60000"/>
            </a:solidFill>
            <a:round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algn="ctr" fontAlgn="base">
              <a:lnSpc>
                <a:spcPct val="120000"/>
              </a:lnSpc>
              <a:spcBef>
                <a:spcPct val="50000"/>
              </a:spcBef>
              <a:spcAft>
                <a:spcPct val="0"/>
              </a:spcAft>
              <a:buClr>
                <a:srgbClr val="EAEBDE"/>
              </a:buClr>
              <a:buFont typeface="Wingdings" pitchFamily="2" charset="2"/>
              <a:buNone/>
              <a:defRPr/>
            </a:pPr>
            <a:endParaRPr lang="ja-JP" altLang="en-US" sz="1000">
              <a:solidFill>
                <a:srgbClr val="000000"/>
              </a:solidFill>
            </a:endParaRPr>
          </a:p>
        </p:txBody>
      </p:sp>
      <p:sp>
        <p:nvSpPr>
          <p:cNvPr id="240748" name="Line 108"/>
          <p:cNvSpPr>
            <a:spLocks noChangeShapeType="1"/>
          </p:cNvSpPr>
          <p:nvPr userDrawn="1"/>
        </p:nvSpPr>
        <p:spPr bwMode="auto">
          <a:xfrm>
            <a:off x="7327900" y="-261938"/>
            <a:ext cx="0" cy="247650"/>
          </a:xfrm>
          <a:prstGeom prst="line">
            <a:avLst/>
          </a:prstGeom>
          <a:noFill/>
          <a:ln w="12700">
            <a:solidFill>
              <a:srgbClr val="E60000"/>
            </a:solidFill>
            <a:round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algn="ctr" fontAlgn="base">
              <a:lnSpc>
                <a:spcPct val="120000"/>
              </a:lnSpc>
              <a:spcBef>
                <a:spcPct val="50000"/>
              </a:spcBef>
              <a:spcAft>
                <a:spcPct val="0"/>
              </a:spcAft>
              <a:buClr>
                <a:srgbClr val="EAEBDE"/>
              </a:buClr>
              <a:buFont typeface="Wingdings" pitchFamily="2" charset="2"/>
              <a:buNone/>
              <a:defRPr/>
            </a:pPr>
            <a:endParaRPr lang="ja-JP" altLang="en-US" sz="1000">
              <a:solidFill>
                <a:srgbClr val="000000"/>
              </a:solidFill>
            </a:endParaRPr>
          </a:p>
        </p:txBody>
      </p:sp>
      <p:sp>
        <p:nvSpPr>
          <p:cNvPr id="240750" name="Line 110"/>
          <p:cNvSpPr>
            <a:spLocks noChangeShapeType="1"/>
          </p:cNvSpPr>
          <p:nvPr userDrawn="1"/>
        </p:nvSpPr>
        <p:spPr bwMode="auto">
          <a:xfrm>
            <a:off x="9926764" y="546100"/>
            <a:ext cx="282575" cy="0"/>
          </a:xfrm>
          <a:prstGeom prst="line">
            <a:avLst/>
          </a:prstGeom>
          <a:noFill/>
          <a:ln w="12700">
            <a:solidFill>
              <a:srgbClr val="E60000"/>
            </a:solidFill>
            <a:round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algn="ctr" fontAlgn="base">
              <a:lnSpc>
                <a:spcPct val="120000"/>
              </a:lnSpc>
              <a:spcBef>
                <a:spcPct val="50000"/>
              </a:spcBef>
              <a:spcAft>
                <a:spcPct val="0"/>
              </a:spcAft>
              <a:buClr>
                <a:srgbClr val="EAEBDE"/>
              </a:buClr>
              <a:buFont typeface="Wingdings" pitchFamily="2" charset="2"/>
              <a:buNone/>
              <a:defRPr/>
            </a:pPr>
            <a:endParaRPr lang="ja-JP" altLang="en-US" sz="1000">
              <a:solidFill>
                <a:srgbClr val="000000"/>
              </a:solidFill>
            </a:endParaRPr>
          </a:p>
        </p:txBody>
      </p:sp>
      <p:sp>
        <p:nvSpPr>
          <p:cNvPr id="240751" name="Line 111"/>
          <p:cNvSpPr>
            <a:spLocks noChangeShapeType="1"/>
          </p:cNvSpPr>
          <p:nvPr userDrawn="1"/>
        </p:nvSpPr>
        <p:spPr bwMode="auto">
          <a:xfrm>
            <a:off x="9926764" y="1341438"/>
            <a:ext cx="282575" cy="0"/>
          </a:xfrm>
          <a:prstGeom prst="line">
            <a:avLst/>
          </a:prstGeom>
          <a:noFill/>
          <a:ln w="12700">
            <a:solidFill>
              <a:srgbClr val="E60000"/>
            </a:solidFill>
            <a:round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algn="ctr" fontAlgn="base">
              <a:lnSpc>
                <a:spcPct val="120000"/>
              </a:lnSpc>
              <a:spcBef>
                <a:spcPct val="50000"/>
              </a:spcBef>
              <a:spcAft>
                <a:spcPct val="0"/>
              </a:spcAft>
              <a:buClr>
                <a:srgbClr val="EAEBDE"/>
              </a:buClr>
              <a:buFont typeface="Wingdings" pitchFamily="2" charset="2"/>
              <a:buNone/>
              <a:defRPr/>
            </a:pPr>
            <a:endParaRPr lang="ja-JP" altLang="en-US" sz="1000">
              <a:solidFill>
                <a:srgbClr val="000000"/>
              </a:solidFill>
            </a:endParaRPr>
          </a:p>
        </p:txBody>
      </p:sp>
      <p:sp>
        <p:nvSpPr>
          <p:cNvPr id="240752" name="Line 112"/>
          <p:cNvSpPr>
            <a:spLocks noChangeShapeType="1"/>
          </p:cNvSpPr>
          <p:nvPr userDrawn="1"/>
        </p:nvSpPr>
        <p:spPr bwMode="auto">
          <a:xfrm>
            <a:off x="9926764" y="1689100"/>
            <a:ext cx="282575" cy="0"/>
          </a:xfrm>
          <a:prstGeom prst="line">
            <a:avLst/>
          </a:prstGeom>
          <a:noFill/>
          <a:ln w="12700">
            <a:solidFill>
              <a:srgbClr val="E60000"/>
            </a:solidFill>
            <a:round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algn="ctr" fontAlgn="base">
              <a:lnSpc>
                <a:spcPct val="120000"/>
              </a:lnSpc>
              <a:spcBef>
                <a:spcPct val="50000"/>
              </a:spcBef>
              <a:spcAft>
                <a:spcPct val="0"/>
              </a:spcAft>
              <a:buClr>
                <a:srgbClr val="EAEBDE"/>
              </a:buClr>
              <a:buFont typeface="Wingdings" pitchFamily="2" charset="2"/>
              <a:buNone/>
              <a:defRPr/>
            </a:pPr>
            <a:endParaRPr lang="ja-JP" altLang="en-US" sz="1000">
              <a:solidFill>
                <a:srgbClr val="000000"/>
              </a:solidFill>
            </a:endParaRPr>
          </a:p>
        </p:txBody>
      </p:sp>
      <p:sp>
        <p:nvSpPr>
          <p:cNvPr id="240753" name="Line 113"/>
          <p:cNvSpPr>
            <a:spLocks noChangeShapeType="1"/>
          </p:cNvSpPr>
          <p:nvPr userDrawn="1"/>
        </p:nvSpPr>
        <p:spPr bwMode="auto">
          <a:xfrm>
            <a:off x="9926764" y="3787775"/>
            <a:ext cx="282575" cy="0"/>
          </a:xfrm>
          <a:prstGeom prst="line">
            <a:avLst/>
          </a:prstGeom>
          <a:noFill/>
          <a:ln w="12700">
            <a:solidFill>
              <a:srgbClr val="E60000"/>
            </a:solidFill>
            <a:round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algn="ctr" fontAlgn="base">
              <a:lnSpc>
                <a:spcPct val="120000"/>
              </a:lnSpc>
              <a:spcBef>
                <a:spcPct val="50000"/>
              </a:spcBef>
              <a:spcAft>
                <a:spcPct val="0"/>
              </a:spcAft>
              <a:buClr>
                <a:srgbClr val="EAEBDE"/>
              </a:buClr>
              <a:buFont typeface="Wingdings" pitchFamily="2" charset="2"/>
              <a:buNone/>
              <a:defRPr/>
            </a:pPr>
            <a:endParaRPr lang="ja-JP" altLang="en-US" sz="1000">
              <a:solidFill>
                <a:srgbClr val="000000"/>
              </a:solidFill>
            </a:endParaRPr>
          </a:p>
        </p:txBody>
      </p:sp>
      <p:sp>
        <p:nvSpPr>
          <p:cNvPr id="240754" name="Line 114"/>
          <p:cNvSpPr>
            <a:spLocks noChangeShapeType="1"/>
          </p:cNvSpPr>
          <p:nvPr userDrawn="1"/>
        </p:nvSpPr>
        <p:spPr bwMode="auto">
          <a:xfrm>
            <a:off x="9926764" y="4132263"/>
            <a:ext cx="282575" cy="0"/>
          </a:xfrm>
          <a:prstGeom prst="line">
            <a:avLst/>
          </a:prstGeom>
          <a:noFill/>
          <a:ln w="12700">
            <a:solidFill>
              <a:srgbClr val="E60000"/>
            </a:solidFill>
            <a:round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algn="ctr" fontAlgn="base">
              <a:lnSpc>
                <a:spcPct val="120000"/>
              </a:lnSpc>
              <a:spcBef>
                <a:spcPct val="50000"/>
              </a:spcBef>
              <a:spcAft>
                <a:spcPct val="0"/>
              </a:spcAft>
              <a:buClr>
                <a:srgbClr val="EAEBDE"/>
              </a:buClr>
              <a:buFont typeface="Wingdings" pitchFamily="2" charset="2"/>
              <a:buNone/>
              <a:defRPr/>
            </a:pPr>
            <a:endParaRPr lang="ja-JP" altLang="en-US" sz="1000">
              <a:solidFill>
                <a:srgbClr val="000000"/>
              </a:solidFill>
            </a:endParaRPr>
          </a:p>
        </p:txBody>
      </p:sp>
      <p:sp>
        <p:nvSpPr>
          <p:cNvPr id="240755" name="Line 115"/>
          <p:cNvSpPr>
            <a:spLocks noChangeShapeType="1"/>
          </p:cNvSpPr>
          <p:nvPr userDrawn="1"/>
        </p:nvSpPr>
        <p:spPr bwMode="auto">
          <a:xfrm>
            <a:off x="9926764" y="6235700"/>
            <a:ext cx="282575" cy="0"/>
          </a:xfrm>
          <a:prstGeom prst="line">
            <a:avLst/>
          </a:prstGeom>
          <a:noFill/>
          <a:ln w="12700">
            <a:solidFill>
              <a:srgbClr val="E60000"/>
            </a:solidFill>
            <a:round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algn="ctr" fontAlgn="base">
              <a:lnSpc>
                <a:spcPct val="120000"/>
              </a:lnSpc>
              <a:spcBef>
                <a:spcPct val="50000"/>
              </a:spcBef>
              <a:spcAft>
                <a:spcPct val="0"/>
              </a:spcAft>
              <a:buClr>
                <a:srgbClr val="EAEBDE"/>
              </a:buClr>
              <a:buFont typeface="Wingdings" pitchFamily="2" charset="2"/>
              <a:buNone/>
              <a:defRPr/>
            </a:pPr>
            <a:endParaRPr lang="ja-JP" altLang="en-US" sz="1000">
              <a:solidFill>
                <a:srgbClr val="000000"/>
              </a:solidFill>
            </a:endParaRPr>
          </a:p>
        </p:txBody>
      </p:sp>
      <p:sp>
        <p:nvSpPr>
          <p:cNvPr id="240756" name="Line 116"/>
          <p:cNvSpPr>
            <a:spLocks noChangeShapeType="1"/>
          </p:cNvSpPr>
          <p:nvPr userDrawn="1"/>
        </p:nvSpPr>
        <p:spPr bwMode="auto">
          <a:xfrm>
            <a:off x="9926764" y="6416675"/>
            <a:ext cx="282575" cy="0"/>
          </a:xfrm>
          <a:prstGeom prst="line">
            <a:avLst/>
          </a:prstGeom>
          <a:noFill/>
          <a:ln w="12700">
            <a:solidFill>
              <a:srgbClr val="E60000"/>
            </a:solidFill>
            <a:round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algn="ctr" fontAlgn="base">
              <a:lnSpc>
                <a:spcPct val="120000"/>
              </a:lnSpc>
              <a:spcBef>
                <a:spcPct val="50000"/>
              </a:spcBef>
              <a:spcAft>
                <a:spcPct val="0"/>
              </a:spcAft>
              <a:buClr>
                <a:srgbClr val="EAEBDE"/>
              </a:buClr>
              <a:buFont typeface="Wingdings" pitchFamily="2" charset="2"/>
              <a:buNone/>
              <a:defRPr/>
            </a:pPr>
            <a:endParaRPr lang="ja-JP" altLang="en-US" sz="1000">
              <a:solidFill>
                <a:srgbClr val="000000"/>
              </a:solidFill>
            </a:endParaRPr>
          </a:p>
        </p:txBody>
      </p:sp>
      <p:sp>
        <p:nvSpPr>
          <p:cNvPr id="41" name="Line 110"/>
          <p:cNvSpPr>
            <a:spLocks noChangeShapeType="1"/>
          </p:cNvSpPr>
          <p:nvPr userDrawn="1"/>
        </p:nvSpPr>
        <p:spPr bwMode="auto">
          <a:xfrm>
            <a:off x="9926764" y="487036"/>
            <a:ext cx="282575" cy="0"/>
          </a:xfrm>
          <a:prstGeom prst="line">
            <a:avLst/>
          </a:prstGeom>
          <a:noFill/>
          <a:ln w="12700">
            <a:solidFill>
              <a:srgbClr val="0F99BC"/>
            </a:solidFill>
            <a:round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algn="ctr" fontAlgn="base">
              <a:lnSpc>
                <a:spcPct val="120000"/>
              </a:lnSpc>
              <a:spcBef>
                <a:spcPct val="50000"/>
              </a:spcBef>
              <a:spcAft>
                <a:spcPct val="0"/>
              </a:spcAft>
              <a:buClr>
                <a:srgbClr val="EAEBDE"/>
              </a:buClr>
              <a:buFont typeface="Wingdings" pitchFamily="2" charset="2"/>
              <a:buNone/>
              <a:defRPr/>
            </a:pPr>
            <a:endParaRPr lang="ja-JP" altLang="en-US" sz="1000">
              <a:solidFill>
                <a:srgbClr val="000000"/>
              </a:solidFill>
            </a:endParaRPr>
          </a:p>
        </p:txBody>
      </p:sp>
      <p:grpSp>
        <p:nvGrpSpPr>
          <p:cNvPr id="43" name="グループ化 42"/>
          <p:cNvGrpSpPr/>
          <p:nvPr userDrawn="1"/>
        </p:nvGrpSpPr>
        <p:grpSpPr>
          <a:xfrm>
            <a:off x="9483868" y="-261938"/>
            <a:ext cx="1587" cy="247650"/>
            <a:chOff x="9483725" y="-510339"/>
            <a:chExt cx="1587" cy="496050"/>
          </a:xfrm>
        </p:grpSpPr>
        <p:sp>
          <p:nvSpPr>
            <p:cNvPr id="40" name="Line 110"/>
            <p:cNvSpPr>
              <a:spLocks noChangeShapeType="1"/>
            </p:cNvSpPr>
            <p:nvPr userDrawn="1"/>
          </p:nvSpPr>
          <p:spPr bwMode="auto">
            <a:xfrm rot="16200000">
              <a:off x="9361112" y="-138489"/>
              <a:ext cx="248400" cy="0"/>
            </a:xfrm>
            <a:prstGeom prst="line">
              <a:avLst/>
            </a:prstGeom>
            <a:noFill/>
            <a:ln w="12700">
              <a:solidFill>
                <a:srgbClr val="E60000"/>
              </a:solidFill>
              <a:round/>
              <a:headEnd/>
              <a:tailEnd/>
            </a:ln>
            <a:effectLst/>
          </p:spPr>
          <p:txBody>
            <a:bodyPr lIns="0" tIns="0" rIns="0" bIns="0">
              <a:spAutoFit/>
            </a:bodyPr>
            <a:lstStyle/>
            <a:p>
              <a:pPr algn="ctr" fontAlgn="base">
                <a:lnSpc>
                  <a:spcPct val="120000"/>
                </a:lnSpc>
                <a:spcBef>
                  <a:spcPct val="50000"/>
                </a:spcBef>
                <a:spcAft>
                  <a:spcPct val="0"/>
                </a:spcAft>
                <a:buClr>
                  <a:srgbClr val="EAEBDE"/>
                </a:buClr>
                <a:buFont typeface="Wingdings" pitchFamily="2" charset="2"/>
                <a:buNone/>
                <a:defRPr/>
              </a:pPr>
              <a:endParaRPr lang="ja-JP" altLang="en-US" sz="1000">
                <a:solidFill>
                  <a:srgbClr val="000000"/>
                </a:solidFill>
              </a:endParaRPr>
            </a:p>
          </p:txBody>
        </p:sp>
        <p:sp>
          <p:nvSpPr>
            <p:cNvPr id="42" name="Line 110"/>
            <p:cNvSpPr>
              <a:spLocks noChangeShapeType="1"/>
            </p:cNvSpPr>
            <p:nvPr userDrawn="1"/>
          </p:nvSpPr>
          <p:spPr bwMode="auto">
            <a:xfrm flipV="1">
              <a:off x="9483725" y="-510339"/>
              <a:ext cx="0" cy="248401"/>
            </a:xfrm>
            <a:prstGeom prst="line">
              <a:avLst/>
            </a:prstGeom>
            <a:noFill/>
            <a:ln w="12700">
              <a:solidFill>
                <a:srgbClr val="0F99BC"/>
              </a:solidFill>
              <a:round/>
              <a:headEnd/>
              <a:tailEnd/>
            </a:ln>
            <a:effectLst/>
          </p:spPr>
          <p:txBody>
            <a:bodyPr wrap="square" lIns="0" tIns="0" rIns="0" bIns="0">
              <a:spAutoFit/>
            </a:bodyPr>
            <a:lstStyle/>
            <a:p>
              <a:pPr algn="ctr" fontAlgn="base">
                <a:lnSpc>
                  <a:spcPct val="120000"/>
                </a:lnSpc>
                <a:spcBef>
                  <a:spcPct val="50000"/>
                </a:spcBef>
                <a:spcAft>
                  <a:spcPct val="0"/>
                </a:spcAft>
                <a:buClr>
                  <a:srgbClr val="EAEBDE"/>
                </a:buClr>
                <a:buFont typeface="Wingdings" pitchFamily="2" charset="2"/>
                <a:buNone/>
                <a:defRPr/>
              </a:pPr>
              <a:endParaRPr lang="ja-JP" altLang="en-US" sz="1000">
                <a:solidFill>
                  <a:srgbClr val="000000"/>
                </a:solidFill>
              </a:endParaRPr>
            </a:p>
          </p:txBody>
        </p:sp>
      </p:grpSp>
      <p:sp>
        <p:nvSpPr>
          <p:cNvPr id="44" name="Line 110"/>
          <p:cNvSpPr>
            <a:spLocks noChangeShapeType="1"/>
          </p:cNvSpPr>
          <p:nvPr userDrawn="1"/>
        </p:nvSpPr>
        <p:spPr bwMode="auto">
          <a:xfrm>
            <a:off x="9926764" y="1082675"/>
            <a:ext cx="282575" cy="0"/>
          </a:xfrm>
          <a:prstGeom prst="line">
            <a:avLst/>
          </a:prstGeom>
          <a:noFill/>
          <a:ln w="12700">
            <a:solidFill>
              <a:srgbClr val="E60000"/>
            </a:solidFill>
            <a:round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algn="ctr" fontAlgn="base">
              <a:lnSpc>
                <a:spcPct val="120000"/>
              </a:lnSpc>
              <a:spcBef>
                <a:spcPct val="50000"/>
              </a:spcBef>
              <a:spcAft>
                <a:spcPct val="0"/>
              </a:spcAft>
              <a:buClr>
                <a:srgbClr val="EAEBDE"/>
              </a:buClr>
              <a:buFont typeface="Wingdings" pitchFamily="2" charset="2"/>
              <a:buNone/>
              <a:defRPr/>
            </a:pPr>
            <a:endParaRPr lang="ja-JP" altLang="en-US" sz="1000">
              <a:solidFill>
                <a:srgbClr val="000000"/>
              </a:solidFill>
            </a:endParaRPr>
          </a:p>
        </p:txBody>
      </p:sp>
      <p:sp>
        <p:nvSpPr>
          <p:cNvPr id="45" name="Line 95"/>
          <p:cNvSpPr>
            <a:spLocks noChangeShapeType="1"/>
          </p:cNvSpPr>
          <p:nvPr userDrawn="1"/>
        </p:nvSpPr>
        <p:spPr bwMode="auto">
          <a:xfrm>
            <a:off x="-298321" y="1082675"/>
            <a:ext cx="282575" cy="0"/>
          </a:xfrm>
          <a:prstGeom prst="line">
            <a:avLst/>
          </a:prstGeom>
          <a:noFill/>
          <a:ln w="12700">
            <a:solidFill>
              <a:srgbClr val="E60000"/>
            </a:solidFill>
            <a:round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algn="ctr" fontAlgn="base">
              <a:lnSpc>
                <a:spcPct val="120000"/>
              </a:lnSpc>
              <a:spcBef>
                <a:spcPct val="50000"/>
              </a:spcBef>
              <a:spcAft>
                <a:spcPct val="0"/>
              </a:spcAft>
              <a:buClr>
                <a:srgbClr val="EAEBDE"/>
              </a:buClr>
              <a:buFont typeface="Wingdings" pitchFamily="2" charset="2"/>
              <a:buNone/>
              <a:defRPr/>
            </a:pPr>
            <a:endParaRPr lang="ja-JP" altLang="en-US" sz="10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53125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97" r:id="rId1"/>
    <p:sldLayoutId id="2147484398" r:id="rId2"/>
    <p:sldLayoutId id="2147484399" r:id="rId3"/>
    <p:sldLayoutId id="2147484400" r:id="rId4"/>
    <p:sldLayoutId id="2147484401" r:id="rId5"/>
    <p:sldLayoutId id="2147484402" r:id="rId6"/>
    <p:sldLayoutId id="2147484403" r:id="rId7"/>
  </p:sldLayoutIdLst>
  <p:hf hdr="0" ftr="0" dt="0"/>
  <p:txStyles>
    <p:titleStyle>
      <a:lvl1pPr algn="l" defTabSz="990600" rtl="0" eaLnBrk="0" fontAlgn="base" hangingPunct="0">
        <a:spcBef>
          <a:spcPct val="0"/>
        </a:spcBef>
        <a:spcAft>
          <a:spcPct val="0"/>
        </a:spcAft>
        <a:defRPr kumimoji="1" sz="2000" b="1">
          <a:solidFill>
            <a:schemeClr val="tx2"/>
          </a:solidFill>
          <a:latin typeface="+mj-lt"/>
          <a:ea typeface="+mj-ea"/>
          <a:cs typeface="+mj-cs"/>
        </a:defRPr>
      </a:lvl1pPr>
      <a:lvl2pPr algn="l" defTabSz="990600" rtl="0" eaLnBrk="0" fontAlgn="base" hangingPunct="0">
        <a:spcBef>
          <a:spcPct val="0"/>
        </a:spcBef>
        <a:spcAft>
          <a:spcPct val="0"/>
        </a:spcAft>
        <a:defRPr kumimoji="1" sz="2000" b="1">
          <a:solidFill>
            <a:schemeClr val="tx2"/>
          </a:solidFill>
          <a:latin typeface="Arial" charset="0"/>
          <a:ea typeface="ＭＳ Ｐゴシック" charset="-128"/>
        </a:defRPr>
      </a:lvl2pPr>
      <a:lvl3pPr algn="l" defTabSz="990600" rtl="0" eaLnBrk="0" fontAlgn="base" hangingPunct="0">
        <a:spcBef>
          <a:spcPct val="0"/>
        </a:spcBef>
        <a:spcAft>
          <a:spcPct val="0"/>
        </a:spcAft>
        <a:defRPr kumimoji="1" sz="2000" b="1">
          <a:solidFill>
            <a:schemeClr val="tx2"/>
          </a:solidFill>
          <a:latin typeface="Arial" charset="0"/>
          <a:ea typeface="ＭＳ Ｐゴシック" charset="-128"/>
        </a:defRPr>
      </a:lvl3pPr>
      <a:lvl4pPr algn="l" defTabSz="990600" rtl="0" eaLnBrk="0" fontAlgn="base" hangingPunct="0">
        <a:spcBef>
          <a:spcPct val="0"/>
        </a:spcBef>
        <a:spcAft>
          <a:spcPct val="0"/>
        </a:spcAft>
        <a:defRPr kumimoji="1" sz="2000" b="1">
          <a:solidFill>
            <a:schemeClr val="tx2"/>
          </a:solidFill>
          <a:latin typeface="Arial" charset="0"/>
          <a:ea typeface="ＭＳ Ｐゴシック" charset="-128"/>
        </a:defRPr>
      </a:lvl4pPr>
      <a:lvl5pPr algn="l" defTabSz="990600" rtl="0" eaLnBrk="0" fontAlgn="base" hangingPunct="0">
        <a:spcBef>
          <a:spcPct val="0"/>
        </a:spcBef>
        <a:spcAft>
          <a:spcPct val="0"/>
        </a:spcAft>
        <a:defRPr kumimoji="1" sz="2000" b="1">
          <a:solidFill>
            <a:schemeClr val="tx2"/>
          </a:solidFill>
          <a:latin typeface="Arial" charset="0"/>
          <a:ea typeface="ＭＳ Ｐゴシック" charset="-128"/>
        </a:defRPr>
      </a:lvl5pPr>
      <a:lvl6pPr marL="457200" algn="l" defTabSz="990600" rtl="0" fontAlgn="base">
        <a:spcBef>
          <a:spcPct val="0"/>
        </a:spcBef>
        <a:spcAft>
          <a:spcPct val="0"/>
        </a:spcAft>
        <a:defRPr kumimoji="1" sz="2000" b="1">
          <a:solidFill>
            <a:schemeClr val="tx2"/>
          </a:solidFill>
          <a:latin typeface="Arial" charset="0"/>
          <a:ea typeface="ＭＳ Ｐゴシック" charset="-128"/>
        </a:defRPr>
      </a:lvl6pPr>
      <a:lvl7pPr marL="914400" algn="l" defTabSz="990600" rtl="0" fontAlgn="base">
        <a:spcBef>
          <a:spcPct val="0"/>
        </a:spcBef>
        <a:spcAft>
          <a:spcPct val="0"/>
        </a:spcAft>
        <a:defRPr kumimoji="1" sz="2000" b="1">
          <a:solidFill>
            <a:schemeClr val="tx2"/>
          </a:solidFill>
          <a:latin typeface="Arial" charset="0"/>
          <a:ea typeface="ＭＳ Ｐゴシック" charset="-128"/>
        </a:defRPr>
      </a:lvl7pPr>
      <a:lvl8pPr marL="1371600" algn="l" defTabSz="990600" rtl="0" fontAlgn="base">
        <a:spcBef>
          <a:spcPct val="0"/>
        </a:spcBef>
        <a:spcAft>
          <a:spcPct val="0"/>
        </a:spcAft>
        <a:defRPr kumimoji="1" sz="2000" b="1">
          <a:solidFill>
            <a:schemeClr val="tx2"/>
          </a:solidFill>
          <a:latin typeface="Arial" charset="0"/>
          <a:ea typeface="ＭＳ Ｐゴシック" charset="-128"/>
        </a:defRPr>
      </a:lvl8pPr>
      <a:lvl9pPr marL="1828800" algn="l" defTabSz="990600" rtl="0" fontAlgn="base">
        <a:spcBef>
          <a:spcPct val="0"/>
        </a:spcBef>
        <a:spcAft>
          <a:spcPct val="0"/>
        </a:spcAft>
        <a:defRPr kumimoji="1" sz="2000" b="1">
          <a:solidFill>
            <a:schemeClr val="tx2"/>
          </a:solidFill>
          <a:latin typeface="Arial" charset="0"/>
          <a:ea typeface="ＭＳ Ｐゴシック" charset="-128"/>
        </a:defRPr>
      </a:lvl9pPr>
    </p:titleStyle>
    <p:bodyStyle>
      <a:lvl1pPr marL="266700" indent="-266700" algn="l" rtl="0" eaLnBrk="0" fontAlgn="base" hangingPunct="0">
        <a:lnSpc>
          <a:spcPct val="120000"/>
        </a:lnSpc>
        <a:spcBef>
          <a:spcPct val="30000"/>
        </a:spcBef>
        <a:spcAft>
          <a:spcPct val="0"/>
        </a:spcAft>
        <a:buClr>
          <a:schemeClr val="bg2"/>
        </a:buClr>
        <a:buFont typeface="Wingdings" pitchFamily="2" charset="2"/>
        <a:buChar char="n"/>
        <a:defRPr kumimoji="1" sz="1400">
          <a:solidFill>
            <a:srgbClr val="000000"/>
          </a:solidFill>
          <a:latin typeface="+mn-lt"/>
          <a:ea typeface="+mn-ea"/>
          <a:cs typeface="+mn-cs"/>
        </a:defRPr>
      </a:lvl1pPr>
      <a:lvl2pPr marL="539750" indent="-271463" algn="l" rtl="0" eaLnBrk="0" fontAlgn="base" hangingPunct="0">
        <a:lnSpc>
          <a:spcPct val="120000"/>
        </a:lnSpc>
        <a:spcBef>
          <a:spcPct val="30000"/>
        </a:spcBef>
        <a:spcAft>
          <a:spcPct val="0"/>
        </a:spcAft>
        <a:buClr>
          <a:schemeClr val="bg2"/>
        </a:buClr>
        <a:buFont typeface="Wingdings" pitchFamily="2" charset="2"/>
        <a:buChar char="l"/>
        <a:defRPr kumimoji="1" sz="1200">
          <a:solidFill>
            <a:srgbClr val="000000"/>
          </a:solidFill>
          <a:latin typeface="+mn-lt"/>
          <a:ea typeface="+mn-ea"/>
        </a:defRPr>
      </a:lvl2pPr>
      <a:lvl3pPr marL="812800" indent="-271463" algn="l" rtl="0" eaLnBrk="0" fontAlgn="base" hangingPunct="0">
        <a:lnSpc>
          <a:spcPct val="120000"/>
        </a:lnSpc>
        <a:spcBef>
          <a:spcPct val="30000"/>
        </a:spcBef>
        <a:spcAft>
          <a:spcPct val="0"/>
        </a:spcAft>
        <a:buClr>
          <a:schemeClr val="bg2"/>
        </a:buClr>
        <a:buFont typeface="ＭＳ Ｐゴシック" charset="-128"/>
        <a:buChar char="–"/>
        <a:defRPr sz="1200">
          <a:solidFill>
            <a:srgbClr val="000000"/>
          </a:solidFill>
          <a:latin typeface="+mn-lt"/>
          <a:ea typeface="+mn-ea"/>
        </a:defRPr>
      </a:lvl3pPr>
      <a:lvl4pPr marL="1079500" indent="-265113" algn="l" rtl="0" eaLnBrk="0" fontAlgn="base" hangingPunct="0">
        <a:lnSpc>
          <a:spcPct val="120000"/>
        </a:lnSpc>
        <a:spcBef>
          <a:spcPct val="30000"/>
        </a:spcBef>
        <a:spcAft>
          <a:spcPct val="0"/>
        </a:spcAft>
        <a:buClr>
          <a:schemeClr val="bg2"/>
        </a:buClr>
        <a:buFont typeface="ＭＳ Ｐゴシック" charset="-128"/>
        <a:buChar char="–"/>
        <a:defRPr kumimoji="1" sz="1200">
          <a:solidFill>
            <a:srgbClr val="000000"/>
          </a:solidFill>
          <a:latin typeface="+mn-lt"/>
          <a:ea typeface="+mn-ea"/>
        </a:defRPr>
      </a:lvl4pPr>
      <a:lvl5pPr marL="1968500" indent="-268288" algn="just" defTabSz="990600" rtl="0" eaLnBrk="0" fontAlgn="base" hangingPunct="0">
        <a:lnSpc>
          <a:spcPct val="120000"/>
        </a:lnSpc>
        <a:spcBef>
          <a:spcPct val="30000"/>
        </a:spcBef>
        <a:spcAft>
          <a:spcPct val="0"/>
        </a:spcAft>
        <a:buClr>
          <a:schemeClr val="bg2"/>
        </a:buClr>
        <a:buFont typeface="ＭＳ Ｐ明朝" charset="-128"/>
        <a:buChar char="–"/>
        <a:defRPr kumimoji="1" sz="1200">
          <a:solidFill>
            <a:schemeClr val="tx1"/>
          </a:solidFill>
          <a:latin typeface="+mn-lt"/>
          <a:ea typeface="+mn-ea"/>
        </a:defRPr>
      </a:lvl5pPr>
      <a:lvl6pPr marL="2425700" indent="-268288" algn="just" defTabSz="990600" rtl="0" fontAlgn="base">
        <a:lnSpc>
          <a:spcPct val="120000"/>
        </a:lnSpc>
        <a:spcBef>
          <a:spcPct val="30000"/>
        </a:spcBef>
        <a:spcAft>
          <a:spcPct val="0"/>
        </a:spcAft>
        <a:buClr>
          <a:schemeClr val="bg2"/>
        </a:buClr>
        <a:buFont typeface="ＭＳ Ｐ明朝" charset="-128"/>
        <a:buChar char="–"/>
        <a:defRPr kumimoji="1" sz="1200">
          <a:solidFill>
            <a:schemeClr val="tx1"/>
          </a:solidFill>
          <a:latin typeface="+mn-lt"/>
          <a:ea typeface="+mn-ea"/>
        </a:defRPr>
      </a:lvl6pPr>
      <a:lvl7pPr marL="2882900" indent="-268288" algn="just" defTabSz="990600" rtl="0" fontAlgn="base">
        <a:lnSpc>
          <a:spcPct val="120000"/>
        </a:lnSpc>
        <a:spcBef>
          <a:spcPct val="30000"/>
        </a:spcBef>
        <a:spcAft>
          <a:spcPct val="0"/>
        </a:spcAft>
        <a:buClr>
          <a:schemeClr val="bg2"/>
        </a:buClr>
        <a:buFont typeface="ＭＳ Ｐ明朝" charset="-128"/>
        <a:buChar char="–"/>
        <a:defRPr kumimoji="1" sz="1200">
          <a:solidFill>
            <a:schemeClr val="tx1"/>
          </a:solidFill>
          <a:latin typeface="+mn-lt"/>
          <a:ea typeface="+mn-ea"/>
        </a:defRPr>
      </a:lvl7pPr>
      <a:lvl8pPr marL="3340100" indent="-268288" algn="just" defTabSz="990600" rtl="0" fontAlgn="base">
        <a:lnSpc>
          <a:spcPct val="120000"/>
        </a:lnSpc>
        <a:spcBef>
          <a:spcPct val="30000"/>
        </a:spcBef>
        <a:spcAft>
          <a:spcPct val="0"/>
        </a:spcAft>
        <a:buClr>
          <a:schemeClr val="bg2"/>
        </a:buClr>
        <a:buFont typeface="ＭＳ Ｐ明朝" charset="-128"/>
        <a:buChar char="–"/>
        <a:defRPr kumimoji="1" sz="1200">
          <a:solidFill>
            <a:schemeClr val="tx1"/>
          </a:solidFill>
          <a:latin typeface="+mn-lt"/>
          <a:ea typeface="+mn-ea"/>
        </a:defRPr>
      </a:lvl8pPr>
      <a:lvl9pPr marL="3797300" indent="-268288" algn="just" defTabSz="990600" rtl="0" fontAlgn="base">
        <a:lnSpc>
          <a:spcPct val="120000"/>
        </a:lnSpc>
        <a:spcBef>
          <a:spcPct val="30000"/>
        </a:spcBef>
        <a:spcAft>
          <a:spcPct val="0"/>
        </a:spcAft>
        <a:buClr>
          <a:schemeClr val="bg2"/>
        </a:buClr>
        <a:buFont typeface="ＭＳ Ｐ明朝" charset="-128"/>
        <a:buChar char="–"/>
        <a:defRPr kumimoji="1" sz="12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13" Type="http://schemas.openxmlformats.org/officeDocument/2006/relationships/image" Target="../media/image14.png"/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12" Type="http://schemas.microsoft.com/office/2007/relationships/hdphoto" Target="../media/hdphoto1.wdp"/><Relationship Id="rId2" Type="http://schemas.openxmlformats.org/officeDocument/2006/relationships/notesSlide" Target="../notesSlides/notesSlide3.xml"/><Relationship Id="rId16" Type="http://schemas.microsoft.com/office/2007/relationships/hdphoto" Target="../media/hdphoto3.wdp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11" Type="http://schemas.openxmlformats.org/officeDocument/2006/relationships/image" Target="../media/image13.png"/><Relationship Id="rId5" Type="http://schemas.openxmlformats.org/officeDocument/2006/relationships/image" Target="../media/image7.jpeg"/><Relationship Id="rId15" Type="http://schemas.openxmlformats.org/officeDocument/2006/relationships/image" Target="../media/image15.png"/><Relationship Id="rId10" Type="http://schemas.openxmlformats.org/officeDocument/2006/relationships/image" Target="../media/image12.jpeg"/><Relationship Id="rId4" Type="http://schemas.openxmlformats.org/officeDocument/2006/relationships/image" Target="../media/image6.jpeg"/><Relationship Id="rId9" Type="http://schemas.openxmlformats.org/officeDocument/2006/relationships/image" Target="../media/image11.jpeg"/><Relationship Id="rId14" Type="http://schemas.microsoft.com/office/2007/relationships/hdphoto" Target="../media/hdphoto2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rgbClr val="D9FAFF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サブタイトル 2">
            <a:extLst>
              <a:ext uri="{FF2B5EF4-FFF2-40B4-BE49-F238E27FC236}">
                <a16:creationId xmlns:a16="http://schemas.microsoft.com/office/drawing/2014/main" id="{C7BC01DA-7778-444B-AEFB-081B4B3E2BE8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493713" y="5548314"/>
            <a:ext cx="4157662" cy="898525"/>
          </a:xfrm>
        </p:spPr>
        <p:txBody>
          <a:bodyPr/>
          <a:lstStyle/>
          <a:p>
            <a:pPr algn="l" eaLnBrk="1" hangingPunct="1"/>
            <a:r>
              <a:rPr lang="ja-JP" altLang="en-US" sz="2400">
                <a:latin typeface="Meiryo UI" panose="020B0604030504040204" pitchFamily="50" charset="-128"/>
                <a:ea typeface="Meiryo UI" panose="020B0604030504040204" pitchFamily="50" charset="-128"/>
              </a:rPr>
              <a:t>埼玉県福祉部地域包括ケア課</a:t>
            </a:r>
            <a:endParaRPr lang="en-US" altLang="ja-JP" sz="240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algn="l" eaLnBrk="1" hangingPunct="1"/>
            <a:r>
              <a:rPr lang="ja-JP" altLang="en-US" sz="2400">
                <a:latin typeface="Meiryo UI" panose="020B0604030504040204" pitchFamily="50" charset="-128"/>
                <a:ea typeface="Meiryo UI" panose="020B0604030504040204" pitchFamily="50" charset="-128"/>
              </a:rPr>
              <a:t>地域包括ケア担当　</a:t>
            </a:r>
            <a:endParaRPr lang="en-US" altLang="ja-JP" sz="240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9219" name="テキスト ボックス 5">
            <a:extLst>
              <a:ext uri="{FF2B5EF4-FFF2-40B4-BE49-F238E27FC236}">
                <a16:creationId xmlns:a16="http://schemas.microsoft.com/office/drawing/2014/main" id="{6782E305-30EB-4A5F-9D59-1F740046A79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56464" y="5483226"/>
            <a:ext cx="1633537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kumimoji="1" sz="2100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kumimoji="1" sz="1500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kumimoji="1" sz="1300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kumimoji="1" sz="1300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1300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1300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1300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1300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ja-JP" altLang="en-US" sz="1000">
                <a:latin typeface="Meiryo UI" panose="020B0604030504040204" pitchFamily="50" charset="-128"/>
                <a:ea typeface="Meiryo UI" panose="020B0604030504040204" pitchFamily="50" charset="-128"/>
              </a:rPr>
              <a:t>埼玉県のマスコット「コバトン」</a:t>
            </a:r>
          </a:p>
        </p:txBody>
      </p:sp>
      <p:cxnSp>
        <p:nvCxnSpPr>
          <p:cNvPr id="5" name="直線コネクタ 4">
            <a:extLst>
              <a:ext uri="{FF2B5EF4-FFF2-40B4-BE49-F238E27FC236}">
                <a16:creationId xmlns:a16="http://schemas.microsoft.com/office/drawing/2014/main" id="{D62B474D-2FED-4B7E-8E01-5574D42ABF0E}"/>
              </a:ext>
            </a:extLst>
          </p:cNvPr>
          <p:cNvCxnSpPr/>
          <p:nvPr/>
        </p:nvCxnSpPr>
        <p:spPr>
          <a:xfrm>
            <a:off x="452438" y="2132856"/>
            <a:ext cx="9144001" cy="0"/>
          </a:xfrm>
          <a:prstGeom prst="line">
            <a:avLst/>
          </a:prstGeom>
          <a:ln w="412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線コネクタ 8">
            <a:extLst>
              <a:ext uri="{FF2B5EF4-FFF2-40B4-BE49-F238E27FC236}">
                <a16:creationId xmlns:a16="http://schemas.microsoft.com/office/drawing/2014/main" id="{1F70AB61-DB0F-4ECF-8476-294E84A17AEC}"/>
              </a:ext>
            </a:extLst>
          </p:cNvPr>
          <p:cNvCxnSpPr/>
          <p:nvPr/>
        </p:nvCxnSpPr>
        <p:spPr>
          <a:xfrm>
            <a:off x="381000" y="6446838"/>
            <a:ext cx="9144000" cy="0"/>
          </a:xfrm>
          <a:prstGeom prst="line">
            <a:avLst/>
          </a:prstGeom>
          <a:ln w="412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223" name="Rectangle 2">
            <a:extLst>
              <a:ext uri="{FF2B5EF4-FFF2-40B4-BE49-F238E27FC236}">
                <a16:creationId xmlns:a16="http://schemas.microsoft.com/office/drawing/2014/main" id="{844F84CE-EE41-4A1E-96DB-16EC32EAF95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24439" y="5427663"/>
            <a:ext cx="4238625" cy="1128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2100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1500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1300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1300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1300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1300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1300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1300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defRPr>
            </a:lvl9pPr>
          </a:lstStyle>
          <a:p>
            <a:pPr>
              <a:lnSpc>
                <a:spcPct val="80000"/>
              </a:lnSpc>
              <a:spcBef>
                <a:spcPts val="500"/>
              </a:spcBef>
              <a:buClr>
                <a:srgbClr val="3333CC"/>
              </a:buClr>
              <a:buNone/>
            </a:pPr>
            <a:r>
              <a:rPr lang="ja-JP" altLang="en-US" sz="1800" dirty="0">
                <a:latin typeface="Meiryo UI" panose="020B0604030504040204" pitchFamily="50" charset="-128"/>
                <a:ea typeface="Meiryo UI" panose="020B0604030504040204" pitchFamily="50" charset="-128"/>
              </a:rPr>
              <a:t>＜連絡先＞</a:t>
            </a:r>
            <a:endParaRPr lang="en-GB" altLang="ja-JP" sz="18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>
              <a:lnSpc>
                <a:spcPct val="80000"/>
              </a:lnSpc>
              <a:spcBef>
                <a:spcPts val="500"/>
              </a:spcBef>
              <a:buClr>
                <a:srgbClr val="3333CC"/>
              </a:buClr>
              <a:buNone/>
            </a:pPr>
            <a:r>
              <a:rPr lang="en-GB" altLang="ja-JP" sz="1800" dirty="0">
                <a:latin typeface="Meiryo UI" panose="020B0604030504040204" pitchFamily="50" charset="-128"/>
                <a:ea typeface="Meiryo UI" panose="020B0604030504040204" pitchFamily="50" charset="-128"/>
              </a:rPr>
              <a:t>TEL 048-830-32</a:t>
            </a:r>
            <a:r>
              <a:rPr lang="en-US" altLang="ja-JP" sz="1800" dirty="0">
                <a:latin typeface="Meiryo UI" panose="020B0604030504040204" pitchFamily="50" charset="-128"/>
                <a:ea typeface="Meiryo UI" panose="020B0604030504040204" pitchFamily="50" charset="-128"/>
              </a:rPr>
              <a:t>6</a:t>
            </a:r>
            <a:r>
              <a:rPr lang="en-GB" altLang="ja-JP" sz="1800" dirty="0">
                <a:latin typeface="Meiryo UI" panose="020B0604030504040204" pitchFamily="50" charset="-128"/>
                <a:ea typeface="Meiryo UI" panose="020B0604030504040204" pitchFamily="50" charset="-128"/>
              </a:rPr>
              <a:t>6</a:t>
            </a:r>
          </a:p>
          <a:p>
            <a:pPr>
              <a:lnSpc>
                <a:spcPct val="80000"/>
              </a:lnSpc>
              <a:spcBef>
                <a:spcPts val="500"/>
              </a:spcBef>
              <a:buClr>
                <a:srgbClr val="3333CC"/>
              </a:buClr>
              <a:buNone/>
            </a:pPr>
            <a:r>
              <a:rPr lang="en-GB" altLang="ja-JP" sz="1800" dirty="0">
                <a:latin typeface="Meiryo UI" panose="020B0604030504040204" pitchFamily="50" charset="-128"/>
                <a:ea typeface="Meiryo UI" panose="020B0604030504040204" pitchFamily="50" charset="-128"/>
              </a:rPr>
              <a:t>e-mail a3250-04@pref.saitama.lg.jp</a:t>
            </a:r>
          </a:p>
        </p:txBody>
      </p:sp>
      <p:pic>
        <p:nvPicPr>
          <p:cNvPr id="9224" name="図 4">
            <a:extLst>
              <a:ext uri="{FF2B5EF4-FFF2-40B4-BE49-F238E27FC236}">
                <a16:creationId xmlns:a16="http://schemas.microsoft.com/office/drawing/2014/main" id="{1E398F60-B7C9-4616-91E0-E7988A69FC1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713" y="122238"/>
            <a:ext cx="576262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5" name="テキスト ボックス 5">
            <a:extLst>
              <a:ext uri="{FF2B5EF4-FFF2-40B4-BE49-F238E27FC236}">
                <a16:creationId xmlns:a16="http://schemas.microsoft.com/office/drawing/2014/main" id="{4D34D2D1-63C9-4C89-B0AE-1F055088638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1413" y="125413"/>
            <a:ext cx="1147762" cy="61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kumimoji="1" sz="2100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kumimoji="1" sz="1500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kumimoji="1" sz="1300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kumimoji="1" sz="1300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1300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1300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1300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1300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ja-JP" altLang="en-US" sz="1400" dirty="0">
                <a:latin typeface="Meiryo UI" panose="020B0604030504040204" pitchFamily="50" charset="-128"/>
                <a:ea typeface="Meiryo UI" panose="020B0604030504040204" pitchFamily="50" charset="-128"/>
              </a:rPr>
              <a:t>彩の国</a:t>
            </a:r>
            <a:endParaRPr lang="en-US" altLang="ja-JP" sz="14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ja-JP" altLang="en-US" sz="2000" dirty="0">
                <a:latin typeface="Meiryo UI" panose="020B0604030504040204" pitchFamily="50" charset="-128"/>
                <a:ea typeface="Meiryo UI" panose="020B0604030504040204" pitchFamily="50" charset="-128"/>
              </a:rPr>
              <a:t>埼玉県</a:t>
            </a:r>
          </a:p>
        </p:txBody>
      </p:sp>
      <p:sp>
        <p:nvSpPr>
          <p:cNvPr id="9226" name="Rectangle 1">
            <a:extLst>
              <a:ext uri="{FF2B5EF4-FFF2-40B4-BE49-F238E27FC236}">
                <a16:creationId xmlns:a16="http://schemas.microsoft.com/office/drawing/2014/main" id="{C348BE21-E7EC-42F6-8C9A-C7C5E6F11F1D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0" y="719138"/>
            <a:ext cx="9905999" cy="993773"/>
          </a:xfrm>
          <a:prstGeom prst="rect">
            <a:avLst/>
          </a:prstGeom>
          <a:solidFill>
            <a:srgbClr val="00206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2100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1500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1300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1300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1300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1300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1300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1300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Clr>
                <a:srgbClr val="3333CC"/>
              </a:buClr>
              <a:buFontTx/>
              <a:buNone/>
            </a:pPr>
            <a:r>
              <a:rPr lang="ja-JP" altLang="en-US" sz="4000" b="1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ケアラー支援のために</a:t>
            </a:r>
            <a:endParaRPr lang="en-US" altLang="ja-JP" sz="4000" b="1" dirty="0">
              <a:solidFill>
                <a:schemeClr val="bg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pic>
        <p:nvPicPr>
          <p:cNvPr id="9227" name="図 3">
            <a:extLst>
              <a:ext uri="{FF2B5EF4-FFF2-40B4-BE49-F238E27FC236}">
                <a16:creationId xmlns:a16="http://schemas.microsoft.com/office/drawing/2014/main" id="{89B83AAC-0A74-4BB7-93CB-2457C8997F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84447" y="3741743"/>
            <a:ext cx="1938967" cy="15763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EF5FD2FD-7EF7-4FD0-9DC2-41CF8FC66412}"/>
              </a:ext>
            </a:extLst>
          </p:cNvPr>
          <p:cNvSpPr txBox="1"/>
          <p:nvPr/>
        </p:nvSpPr>
        <p:spPr>
          <a:xfrm>
            <a:off x="493713" y="2816128"/>
            <a:ext cx="7090734" cy="646331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kumimoji="1" lang="ja-JP" altLang="en-US" dirty="0">
                <a:latin typeface="Meiryo UI" panose="020B0604030504040204" pitchFamily="50" charset="-128"/>
                <a:ea typeface="Meiryo UI" panose="020B0604030504040204" pitchFamily="50" charset="-128"/>
              </a:rPr>
              <a:t>ケアラー・ヤングケアラーの状況や相談窓口を簡単にまとめた資料です。</a:t>
            </a:r>
            <a:endParaRPr kumimoji="1" lang="en-US" altLang="ja-JP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kumimoji="1" lang="ja-JP" altLang="en-US" dirty="0">
                <a:latin typeface="Meiryo UI" panose="020B0604030504040204" pitchFamily="50" charset="-128"/>
                <a:ea typeface="Meiryo UI" panose="020B0604030504040204" pitchFamily="50" charset="-128"/>
              </a:rPr>
              <a:t>御一読いただき、ケアラー支援に御理解・御配慮をいただけましたら幸いです。</a:t>
            </a:r>
            <a:endParaRPr kumimoji="1" lang="en-US" altLang="ja-JP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2374577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rgbClr val="D9FAFF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タイトル 1">
            <a:extLst>
              <a:ext uri="{FF2B5EF4-FFF2-40B4-BE49-F238E27FC236}">
                <a16:creationId xmlns:a16="http://schemas.microsoft.com/office/drawing/2014/main" id="{A72AACA0-194D-4CF9-88AD-2DFE1F588CC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1"/>
            <a:ext cx="9906000" cy="481013"/>
          </a:xfrm>
          <a:solidFill>
            <a:srgbClr val="002060"/>
          </a:solidFill>
        </p:spPr>
        <p:txBody>
          <a:bodyPr rtlCol="0">
            <a:normAutofit fontScale="90000"/>
          </a:bodyPr>
          <a:lstStyle/>
          <a:p>
            <a:pPr defTabSz="685783">
              <a:defRPr/>
            </a:pPr>
            <a:r>
              <a:rPr lang="ja-JP" altLang="en-US" sz="2000" b="1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　</a:t>
            </a:r>
            <a:r>
              <a:rPr lang="ja-JP" altLang="en-US" sz="2800" b="1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ケアラー・ヤングケアラーの状況</a:t>
            </a:r>
          </a:p>
        </p:txBody>
      </p:sp>
      <p:sp>
        <p:nvSpPr>
          <p:cNvPr id="5" name="角丸四角形 4">
            <a:extLst>
              <a:ext uri="{FF2B5EF4-FFF2-40B4-BE49-F238E27FC236}">
                <a16:creationId xmlns:a16="http://schemas.microsoft.com/office/drawing/2014/main" id="{FF95BDFA-1222-4694-A55C-CE15912B9693}"/>
              </a:ext>
            </a:extLst>
          </p:cNvPr>
          <p:cNvSpPr/>
          <p:nvPr/>
        </p:nvSpPr>
        <p:spPr>
          <a:xfrm>
            <a:off x="266701" y="633068"/>
            <a:ext cx="9406114" cy="1326641"/>
          </a:xfrm>
          <a:prstGeom prst="roundRect">
            <a:avLst>
              <a:gd name="adj" fmla="val 4148"/>
            </a:avLst>
          </a:prstGeom>
          <a:noFill/>
          <a:ln>
            <a:solidFill>
              <a:srgbClr val="0033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 altLang="ja-JP" sz="1400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31" name="角丸四角形 4">
            <a:extLst>
              <a:ext uri="{FF2B5EF4-FFF2-40B4-BE49-F238E27FC236}">
                <a16:creationId xmlns:a16="http://schemas.microsoft.com/office/drawing/2014/main" id="{DAD04838-BEDC-4358-8939-02B5A5051547}"/>
              </a:ext>
            </a:extLst>
          </p:cNvPr>
          <p:cNvSpPr/>
          <p:nvPr/>
        </p:nvSpPr>
        <p:spPr>
          <a:xfrm>
            <a:off x="204399" y="2101108"/>
            <a:ext cx="4916627" cy="4621137"/>
          </a:xfrm>
          <a:prstGeom prst="roundRect">
            <a:avLst>
              <a:gd name="adj" fmla="val 2024"/>
            </a:avLst>
          </a:prstGeom>
          <a:noFill/>
          <a:ln>
            <a:solidFill>
              <a:srgbClr val="0033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 altLang="ja-JP" sz="1400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32" name="テキスト ボックス 30">
            <a:extLst>
              <a:ext uri="{FF2B5EF4-FFF2-40B4-BE49-F238E27FC236}">
                <a16:creationId xmlns:a16="http://schemas.microsoft.com/office/drawing/2014/main" id="{E2063C3B-25E1-45DF-811F-F52EC945AAC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7516" y="2125921"/>
            <a:ext cx="5020554" cy="55194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>
              <a:lnSpc>
                <a:spcPct val="110000"/>
              </a:lnSpc>
            </a:pPr>
            <a:r>
              <a:rPr lang="en-US" altLang="ja-JP" sz="1400" dirty="0">
                <a:latin typeface="Meiryo UI" panose="020B0604030504040204" pitchFamily="50" charset="-128"/>
                <a:ea typeface="Meiryo UI" panose="020B0604030504040204" pitchFamily="50" charset="-128"/>
              </a:rPr>
              <a:t> 【</a:t>
            </a:r>
            <a:r>
              <a:rPr lang="ja-JP" altLang="en-US" sz="1400" dirty="0">
                <a:latin typeface="Meiryo UI" panose="020B0604030504040204" pitchFamily="50" charset="-128"/>
                <a:ea typeface="Meiryo UI" panose="020B0604030504040204" pitchFamily="50" charset="-128"/>
              </a:rPr>
              <a:t>ケアラーの状況</a:t>
            </a:r>
            <a:r>
              <a:rPr lang="en-US" altLang="ja-JP" sz="1400" dirty="0">
                <a:latin typeface="Meiryo UI" panose="020B0604030504040204" pitchFamily="50" charset="-128"/>
                <a:ea typeface="Meiryo UI" panose="020B0604030504040204" pitchFamily="50" charset="-128"/>
              </a:rPr>
              <a:t>】</a:t>
            </a:r>
          </a:p>
          <a:p>
            <a:pPr>
              <a:lnSpc>
                <a:spcPct val="110000"/>
              </a:lnSpc>
            </a:pPr>
            <a:r>
              <a:rPr lang="ja-JP" altLang="en-US" sz="1400" dirty="0">
                <a:latin typeface="Meiryo UI" panose="020B0604030504040204" pitchFamily="50" charset="-128"/>
                <a:ea typeface="Meiryo UI" panose="020B0604030504040204" pitchFamily="50" charset="-128"/>
              </a:rPr>
              <a:t>（Ｒ２埼玉県内の地域包括支援センターでの調査結果）</a:t>
            </a:r>
            <a:endParaRPr lang="en-US" altLang="ja-JP" sz="14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>
              <a:lnSpc>
                <a:spcPct val="110000"/>
              </a:lnSpc>
            </a:pPr>
            <a:endParaRPr lang="en-US" altLang="ja-JP" sz="14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>
              <a:lnSpc>
                <a:spcPct val="110000"/>
              </a:lnSpc>
            </a:pPr>
            <a:r>
              <a:rPr lang="ja-JP" altLang="en-US" sz="1400" dirty="0">
                <a:latin typeface="Meiryo UI" panose="020B0604030504040204" pitchFamily="50" charset="-128"/>
                <a:ea typeface="Meiryo UI" panose="020B0604030504040204" pitchFamily="50" charset="-128"/>
              </a:rPr>
              <a:t>　　　　　　　　　　　　　　　　　　　　（複数回答、</a:t>
            </a:r>
            <a:r>
              <a:rPr lang="en-US" altLang="ja-JP" sz="1400" dirty="0">
                <a:latin typeface="Meiryo UI" panose="020B0604030504040204" pitchFamily="50" charset="-128"/>
                <a:ea typeface="Meiryo UI" panose="020B0604030504040204" pitchFamily="50" charset="-128"/>
              </a:rPr>
              <a:t>n=1,022</a:t>
            </a:r>
            <a:r>
              <a:rPr lang="ja-JP" altLang="en-US" sz="1400" dirty="0">
                <a:latin typeface="Meiryo UI" panose="020B0604030504040204" pitchFamily="50" charset="-128"/>
                <a:ea typeface="Meiryo UI" panose="020B0604030504040204" pitchFamily="50" charset="-128"/>
              </a:rPr>
              <a:t>人）</a:t>
            </a:r>
            <a:endParaRPr lang="en-US" altLang="ja-JP" sz="14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>
              <a:lnSpc>
                <a:spcPct val="110000"/>
              </a:lnSpc>
            </a:pPr>
            <a:r>
              <a:rPr lang="ja-JP" altLang="en-US" sz="1400" dirty="0">
                <a:latin typeface="Meiryo UI" panose="020B0604030504040204" pitchFamily="50" charset="-128"/>
                <a:ea typeface="Meiryo UI" panose="020B0604030504040204" pitchFamily="50" charset="-128"/>
              </a:rPr>
              <a:t>  ・心身の健康</a:t>
            </a:r>
            <a:r>
              <a:rPr lang="en-US" altLang="ja-JP" sz="1400" dirty="0">
                <a:latin typeface="Meiryo UI" panose="020B0604030504040204" pitchFamily="50" charset="-128"/>
                <a:ea typeface="Meiryo UI" panose="020B0604030504040204" pitchFamily="50" charset="-128"/>
              </a:rPr>
              <a:t>61.8</a:t>
            </a:r>
            <a:r>
              <a:rPr lang="ja-JP" altLang="en-US" sz="1400" dirty="0">
                <a:latin typeface="Meiryo UI" panose="020B0604030504040204" pitchFamily="50" charset="-128"/>
                <a:ea typeface="Meiryo UI" panose="020B0604030504040204" pitchFamily="50" charset="-128"/>
              </a:rPr>
              <a:t>％</a:t>
            </a:r>
            <a:endParaRPr lang="en-US" altLang="ja-JP" sz="14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>
              <a:lnSpc>
                <a:spcPct val="110000"/>
              </a:lnSpc>
            </a:pPr>
            <a:r>
              <a:rPr lang="ja-JP" altLang="en-US" sz="1400" dirty="0">
                <a:latin typeface="Meiryo UI" panose="020B0604030504040204" pitchFamily="50" charset="-128"/>
                <a:ea typeface="Meiryo UI" panose="020B0604030504040204" pitchFamily="50" charset="-128"/>
              </a:rPr>
              <a:t>　・ケアをしている相手との関係 </a:t>
            </a:r>
            <a:r>
              <a:rPr lang="en-US" altLang="ja-JP" sz="1400" dirty="0">
                <a:latin typeface="Meiryo UI" panose="020B0604030504040204" pitchFamily="50" charset="-128"/>
                <a:ea typeface="Meiryo UI" panose="020B0604030504040204" pitchFamily="50" charset="-128"/>
              </a:rPr>
              <a:t>32.4%</a:t>
            </a:r>
          </a:p>
          <a:p>
            <a:pPr>
              <a:lnSpc>
                <a:spcPct val="110000"/>
              </a:lnSpc>
            </a:pPr>
            <a:r>
              <a:rPr lang="en-US" altLang="ja-JP" sz="1400" dirty="0">
                <a:latin typeface="Meiryo UI" panose="020B0604030504040204" pitchFamily="50" charset="-128"/>
                <a:ea typeface="Meiryo UI" panose="020B0604030504040204" pitchFamily="50" charset="-128"/>
              </a:rPr>
              <a:t>  </a:t>
            </a:r>
            <a:r>
              <a:rPr lang="ja-JP" altLang="en-US" sz="1400" dirty="0">
                <a:latin typeface="Meiryo UI" panose="020B0604030504040204" pitchFamily="50" charset="-128"/>
                <a:ea typeface="Meiryo UI" panose="020B0604030504040204" pitchFamily="50" charset="-128"/>
              </a:rPr>
              <a:t>・自分の自由な時間が取れない </a:t>
            </a:r>
            <a:r>
              <a:rPr lang="en-US" altLang="ja-JP" sz="1400" dirty="0">
                <a:latin typeface="Meiryo UI" panose="020B0604030504040204" pitchFamily="50" charset="-128"/>
                <a:ea typeface="Meiryo UI" panose="020B0604030504040204" pitchFamily="50" charset="-128"/>
              </a:rPr>
              <a:t>29.9%</a:t>
            </a:r>
          </a:p>
          <a:p>
            <a:pPr>
              <a:lnSpc>
                <a:spcPct val="110000"/>
              </a:lnSpc>
            </a:pPr>
            <a:r>
              <a:rPr lang="en-US" altLang="ja-JP" sz="1400" dirty="0">
                <a:latin typeface="Meiryo UI" panose="020B0604030504040204" pitchFamily="50" charset="-128"/>
                <a:ea typeface="Meiryo UI" panose="020B0604030504040204" pitchFamily="50" charset="-128"/>
              </a:rPr>
              <a:t>  </a:t>
            </a:r>
            <a:r>
              <a:rPr lang="ja-JP" altLang="en-US" sz="1400" dirty="0">
                <a:latin typeface="Meiryo UI" panose="020B0604030504040204" pitchFamily="50" charset="-128"/>
                <a:ea typeface="Meiryo UI" panose="020B0604030504040204" pitchFamily="50" charset="-128"/>
              </a:rPr>
              <a:t>・将来への見通しが持てない </a:t>
            </a:r>
            <a:r>
              <a:rPr lang="en-US" altLang="ja-JP" sz="1400" dirty="0">
                <a:latin typeface="Meiryo UI" panose="020B0604030504040204" pitchFamily="50" charset="-128"/>
                <a:ea typeface="Meiryo UI" panose="020B0604030504040204" pitchFamily="50" charset="-128"/>
              </a:rPr>
              <a:t>28.8%</a:t>
            </a:r>
          </a:p>
          <a:p>
            <a:pPr>
              <a:lnSpc>
                <a:spcPct val="110000"/>
              </a:lnSpc>
            </a:pPr>
            <a:r>
              <a:rPr lang="en-US" altLang="ja-JP" sz="1400" dirty="0">
                <a:latin typeface="Meiryo UI" panose="020B0604030504040204" pitchFamily="50" charset="-128"/>
                <a:ea typeface="Meiryo UI" panose="020B0604030504040204" pitchFamily="50" charset="-128"/>
              </a:rPr>
              <a:t>  </a:t>
            </a:r>
            <a:r>
              <a:rPr lang="ja-JP" altLang="en-US" sz="1400" dirty="0">
                <a:latin typeface="Meiryo UI" panose="020B0604030504040204" pitchFamily="50" charset="-128"/>
                <a:ea typeface="Meiryo UI" panose="020B0604030504040204" pitchFamily="50" charset="-128"/>
              </a:rPr>
              <a:t>・経済的な問題　</a:t>
            </a:r>
            <a:r>
              <a:rPr lang="en-US" altLang="ja-JP" sz="1400" dirty="0">
                <a:latin typeface="Meiryo UI" panose="020B0604030504040204" pitchFamily="50" charset="-128"/>
                <a:ea typeface="Meiryo UI" panose="020B0604030504040204" pitchFamily="50" charset="-128"/>
              </a:rPr>
              <a:t>26.5</a:t>
            </a:r>
            <a:r>
              <a:rPr lang="ja-JP" altLang="en-US" sz="1400" dirty="0">
                <a:latin typeface="Meiryo UI" panose="020B0604030504040204" pitchFamily="50" charset="-128"/>
                <a:ea typeface="Meiryo UI" panose="020B0604030504040204" pitchFamily="50" charset="-128"/>
              </a:rPr>
              <a:t>％</a:t>
            </a:r>
            <a:endParaRPr lang="en-US" altLang="ja-JP" sz="14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>
              <a:lnSpc>
                <a:spcPct val="110000"/>
              </a:lnSpc>
            </a:pPr>
            <a:endParaRPr lang="en-US" altLang="ja-JP" sz="14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>
              <a:lnSpc>
                <a:spcPct val="110000"/>
              </a:lnSpc>
            </a:pPr>
            <a:r>
              <a:rPr lang="ja-JP" altLang="en-US" sz="1400" dirty="0">
                <a:latin typeface="Meiryo UI" panose="020B0604030504040204" pitchFamily="50" charset="-128"/>
                <a:ea typeface="Meiryo UI" panose="020B0604030504040204" pitchFamily="50" charset="-128"/>
              </a:rPr>
              <a:t>　</a:t>
            </a:r>
            <a:endParaRPr lang="en-US" altLang="ja-JP" sz="14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>
              <a:lnSpc>
                <a:spcPct val="110000"/>
              </a:lnSpc>
            </a:pPr>
            <a:r>
              <a:rPr lang="ja-JP" altLang="en-US" sz="1400" dirty="0">
                <a:latin typeface="Meiryo UI" panose="020B0604030504040204" pitchFamily="50" charset="-128"/>
                <a:ea typeface="Meiryo UI" panose="020B0604030504040204" pitchFamily="50" charset="-128"/>
              </a:rPr>
              <a:t>　・ケアラーに役立つ情報の提供　</a:t>
            </a:r>
            <a:r>
              <a:rPr lang="en-US" altLang="ja-JP" sz="1400" dirty="0">
                <a:latin typeface="Meiryo UI" panose="020B0604030504040204" pitchFamily="50" charset="-128"/>
                <a:ea typeface="Meiryo UI" panose="020B0604030504040204" pitchFamily="50" charset="-128"/>
              </a:rPr>
              <a:t>41.5</a:t>
            </a:r>
            <a:r>
              <a:rPr lang="ja-JP" altLang="en-US" sz="1400" dirty="0">
                <a:latin typeface="Meiryo UI" panose="020B0604030504040204" pitchFamily="50" charset="-128"/>
                <a:ea typeface="Meiryo UI" panose="020B0604030504040204" pitchFamily="50" charset="-128"/>
              </a:rPr>
              <a:t>％</a:t>
            </a:r>
            <a:endParaRPr lang="en-US" altLang="ja-JP" sz="14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>
              <a:lnSpc>
                <a:spcPct val="110000"/>
              </a:lnSpc>
            </a:pPr>
            <a:r>
              <a:rPr lang="ja-JP" altLang="en-US" sz="1400" dirty="0">
                <a:latin typeface="Meiryo UI" panose="020B0604030504040204" pitchFamily="50" charset="-128"/>
                <a:ea typeface="Meiryo UI" panose="020B0604030504040204" pitchFamily="50" charset="-128"/>
              </a:rPr>
              <a:t>　・緊急時に利用できケアをしている相手の生活を変えないサービス　　　　　　　　　　　　　　　　　　　　　　　　　　　　　　</a:t>
            </a:r>
            <a:endParaRPr lang="en-US" altLang="ja-JP" sz="14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>
              <a:lnSpc>
                <a:spcPct val="110000"/>
              </a:lnSpc>
            </a:pPr>
            <a:r>
              <a:rPr lang="ja-JP" altLang="en-US" sz="1400" dirty="0">
                <a:latin typeface="Meiryo UI" panose="020B0604030504040204" pitchFamily="50" charset="-128"/>
                <a:ea typeface="Meiryo UI" panose="020B0604030504040204" pitchFamily="50" charset="-128"/>
              </a:rPr>
              <a:t>　　　　　　　　　　　　　　　　　　　　　　　　　　　　　　　　　　  </a:t>
            </a:r>
            <a:r>
              <a:rPr lang="en-US" altLang="ja-JP" sz="1400" dirty="0">
                <a:latin typeface="Meiryo UI" panose="020B0604030504040204" pitchFamily="50" charset="-128"/>
                <a:ea typeface="Meiryo UI" panose="020B0604030504040204" pitchFamily="50" charset="-128"/>
              </a:rPr>
              <a:t>28.3</a:t>
            </a:r>
            <a:r>
              <a:rPr lang="ja-JP" altLang="en-US" sz="1400" dirty="0">
                <a:latin typeface="Meiryo UI" panose="020B0604030504040204" pitchFamily="50" charset="-128"/>
                <a:ea typeface="Meiryo UI" panose="020B0604030504040204" pitchFamily="50" charset="-128"/>
              </a:rPr>
              <a:t>％</a:t>
            </a:r>
            <a:endParaRPr lang="en-US" altLang="ja-JP" sz="14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>
              <a:lnSpc>
                <a:spcPct val="110000"/>
              </a:lnSpc>
            </a:pPr>
            <a:r>
              <a:rPr lang="ja-JP" altLang="en-US" sz="1400" dirty="0">
                <a:latin typeface="Meiryo UI" panose="020B0604030504040204" pitchFamily="50" charset="-128"/>
                <a:ea typeface="Meiryo UI" panose="020B0604030504040204" pitchFamily="50" charset="-128"/>
              </a:rPr>
              <a:t>  ・電話や訪問による相談体制の整備　    </a:t>
            </a:r>
            <a:r>
              <a:rPr lang="en-US" altLang="ja-JP" sz="1400" dirty="0">
                <a:latin typeface="Meiryo UI" panose="020B0604030504040204" pitchFamily="50" charset="-128"/>
                <a:ea typeface="Meiryo UI" panose="020B0604030504040204" pitchFamily="50" charset="-128"/>
              </a:rPr>
              <a:t>24.4</a:t>
            </a:r>
            <a:r>
              <a:rPr lang="ja-JP" altLang="en-US" sz="1400" dirty="0">
                <a:latin typeface="Meiryo UI" panose="020B0604030504040204" pitchFamily="50" charset="-128"/>
                <a:ea typeface="Meiryo UI" panose="020B0604030504040204" pitchFamily="50" charset="-128"/>
              </a:rPr>
              <a:t>％</a:t>
            </a:r>
            <a:endParaRPr lang="en-US" altLang="ja-JP" sz="14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>
              <a:lnSpc>
                <a:spcPct val="110000"/>
              </a:lnSpc>
            </a:pPr>
            <a:r>
              <a:rPr lang="en-US" altLang="ja-JP" sz="1400" dirty="0">
                <a:latin typeface="Meiryo UI" panose="020B0604030504040204" pitchFamily="50" charset="-128"/>
                <a:ea typeface="Meiryo UI" panose="020B0604030504040204" pitchFamily="50" charset="-128"/>
              </a:rPr>
              <a:t>  </a:t>
            </a:r>
            <a:r>
              <a:rPr lang="ja-JP" altLang="en-US" sz="1400" dirty="0">
                <a:latin typeface="Meiryo UI" panose="020B0604030504040204" pitchFamily="50" charset="-128"/>
                <a:ea typeface="Meiryo UI" panose="020B0604030504040204" pitchFamily="50" charset="-128"/>
              </a:rPr>
              <a:t>・気軽に休息や睡眠がとれる機会の確保　 </a:t>
            </a:r>
            <a:r>
              <a:rPr lang="en-US" altLang="ja-JP" sz="1400" dirty="0">
                <a:latin typeface="Meiryo UI" panose="020B0604030504040204" pitchFamily="50" charset="-128"/>
                <a:ea typeface="Meiryo UI" panose="020B0604030504040204" pitchFamily="50" charset="-128"/>
              </a:rPr>
              <a:t>23.3</a:t>
            </a:r>
            <a:r>
              <a:rPr lang="ja-JP" altLang="en-US" sz="1400" dirty="0">
                <a:latin typeface="Meiryo UI" panose="020B0604030504040204" pitchFamily="50" charset="-128"/>
                <a:ea typeface="Meiryo UI" panose="020B0604030504040204" pitchFamily="50" charset="-128"/>
              </a:rPr>
              <a:t>％</a:t>
            </a:r>
            <a:endParaRPr lang="en-US" altLang="ja-JP" sz="14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>
              <a:lnSpc>
                <a:spcPct val="110000"/>
              </a:lnSpc>
            </a:pPr>
            <a:r>
              <a:rPr lang="ja-JP" altLang="en-US" sz="1400" dirty="0">
                <a:latin typeface="Meiryo UI" panose="020B0604030504040204" pitchFamily="50" charset="-128"/>
                <a:ea typeface="Meiryo UI" panose="020B0604030504040204" pitchFamily="50" charset="-128"/>
              </a:rPr>
              <a:t>　・気軽に情報交換できる環境の紹介・提供 </a:t>
            </a:r>
            <a:r>
              <a:rPr lang="en-US" altLang="ja-JP" sz="1400" dirty="0">
                <a:latin typeface="Meiryo UI" panose="020B0604030504040204" pitchFamily="50" charset="-128"/>
                <a:ea typeface="Meiryo UI" panose="020B0604030504040204" pitchFamily="50" charset="-128"/>
              </a:rPr>
              <a:t>20.0</a:t>
            </a:r>
            <a:r>
              <a:rPr lang="ja-JP" altLang="en-US" sz="1400" dirty="0">
                <a:latin typeface="Meiryo UI" panose="020B0604030504040204" pitchFamily="50" charset="-128"/>
                <a:ea typeface="Meiryo UI" panose="020B0604030504040204" pitchFamily="50" charset="-128"/>
              </a:rPr>
              <a:t>％</a:t>
            </a:r>
            <a:endParaRPr lang="en-US" altLang="ja-JP" sz="14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>
              <a:lnSpc>
                <a:spcPct val="110000"/>
              </a:lnSpc>
            </a:pPr>
            <a:r>
              <a:rPr lang="ja-JP" altLang="en-US" sz="1400" dirty="0">
                <a:latin typeface="Meiryo UI" panose="020B0604030504040204" pitchFamily="50" charset="-128"/>
                <a:ea typeface="Meiryo UI" panose="020B0604030504040204" pitchFamily="50" charset="-128"/>
              </a:rPr>
              <a:t>　・親や家族が亡くなった後の被介護者のケアと生活の継続 </a:t>
            </a:r>
            <a:r>
              <a:rPr lang="en-US" altLang="ja-JP" sz="1400" dirty="0">
                <a:latin typeface="Meiryo UI" panose="020B0604030504040204" pitchFamily="50" charset="-128"/>
                <a:ea typeface="Meiryo UI" panose="020B0604030504040204" pitchFamily="50" charset="-128"/>
              </a:rPr>
              <a:t>18.6</a:t>
            </a:r>
            <a:r>
              <a:rPr lang="ja-JP" altLang="en-US" sz="1400" dirty="0">
                <a:latin typeface="Meiryo UI" panose="020B0604030504040204" pitchFamily="50" charset="-128"/>
                <a:ea typeface="Meiryo UI" panose="020B0604030504040204" pitchFamily="50" charset="-128"/>
              </a:rPr>
              <a:t>％</a:t>
            </a:r>
            <a:endParaRPr lang="en-US" altLang="ja-JP" sz="14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>
              <a:lnSpc>
                <a:spcPct val="110000"/>
              </a:lnSpc>
            </a:pPr>
            <a:r>
              <a:rPr lang="en-US" altLang="ja-JP" sz="1400" dirty="0">
                <a:latin typeface="Meiryo UI" panose="020B0604030504040204" pitchFamily="50" charset="-128"/>
                <a:ea typeface="Meiryo UI" panose="020B0604030504040204" pitchFamily="50" charset="-128"/>
              </a:rPr>
              <a:t>  </a:t>
            </a:r>
            <a:r>
              <a:rPr lang="ja-JP" altLang="en-US" sz="1400" dirty="0">
                <a:latin typeface="Meiryo UI" panose="020B0604030504040204" pitchFamily="50" charset="-128"/>
                <a:ea typeface="Meiryo UI" panose="020B0604030504040204" pitchFamily="50" charset="-128"/>
              </a:rPr>
              <a:t>・ケアラーの健康管理への支援　</a:t>
            </a:r>
            <a:r>
              <a:rPr lang="en-US" altLang="ja-JP" sz="1400" dirty="0">
                <a:latin typeface="Meiryo UI" panose="020B0604030504040204" pitchFamily="50" charset="-128"/>
                <a:ea typeface="Meiryo UI" panose="020B0604030504040204" pitchFamily="50" charset="-128"/>
              </a:rPr>
              <a:t>18.2</a:t>
            </a:r>
            <a:r>
              <a:rPr lang="ja-JP" altLang="en-US" sz="1400" dirty="0">
                <a:latin typeface="Meiryo UI" panose="020B0604030504040204" pitchFamily="50" charset="-128"/>
                <a:ea typeface="Meiryo UI" panose="020B0604030504040204" pitchFamily="50" charset="-128"/>
              </a:rPr>
              <a:t>％</a:t>
            </a:r>
            <a:endParaRPr lang="en-US" altLang="ja-JP" sz="14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>
              <a:lnSpc>
                <a:spcPct val="110000"/>
              </a:lnSpc>
            </a:pPr>
            <a:endParaRPr lang="en-US" altLang="ja-JP" sz="14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>
              <a:lnSpc>
                <a:spcPct val="110000"/>
              </a:lnSpc>
            </a:pPr>
            <a:r>
              <a:rPr lang="ja-JP" altLang="en-US" sz="1400" dirty="0">
                <a:latin typeface="Meiryo UI" panose="020B0604030504040204" pitchFamily="50" charset="-128"/>
                <a:ea typeface="Meiryo UI" panose="020B0604030504040204" pitchFamily="50" charset="-128"/>
              </a:rPr>
              <a:t>　　　　　　　　　　　　　　　　　　　　　　　　　　　　　　　</a:t>
            </a:r>
            <a:endParaRPr lang="en-US" altLang="ja-JP" sz="14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>
              <a:lnSpc>
                <a:spcPct val="110000"/>
              </a:lnSpc>
            </a:pPr>
            <a:endParaRPr lang="en-US" altLang="ja-JP" sz="14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>
              <a:lnSpc>
                <a:spcPct val="110000"/>
              </a:lnSpc>
            </a:pPr>
            <a:endParaRPr lang="en-US" altLang="ja-JP" sz="14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0" name="テキスト ボックス 30">
            <a:extLst>
              <a:ext uri="{FF2B5EF4-FFF2-40B4-BE49-F238E27FC236}">
                <a16:creationId xmlns:a16="http://schemas.microsoft.com/office/drawing/2014/main" id="{0D975DED-3E83-402D-AD90-D2D433D87F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68070" y="2125921"/>
            <a:ext cx="4457701" cy="45715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>
              <a:lnSpc>
                <a:spcPct val="110000"/>
              </a:lnSpc>
            </a:pPr>
            <a:r>
              <a:rPr lang="en-US" altLang="ja-JP" sz="1400" dirty="0">
                <a:latin typeface="Meiryo UI" panose="020B0604030504040204" pitchFamily="50" charset="-128"/>
                <a:ea typeface="Meiryo UI" panose="020B0604030504040204" pitchFamily="50" charset="-128"/>
              </a:rPr>
              <a:t>【</a:t>
            </a:r>
            <a:r>
              <a:rPr lang="ja-JP" altLang="en-US" sz="1400" dirty="0">
                <a:latin typeface="Meiryo UI" panose="020B0604030504040204" pitchFamily="50" charset="-128"/>
                <a:ea typeface="Meiryo UI" panose="020B0604030504040204" pitchFamily="50" charset="-128"/>
              </a:rPr>
              <a:t>ヤングケアラーの状況</a:t>
            </a:r>
            <a:r>
              <a:rPr lang="en-US" altLang="ja-JP" sz="1400" dirty="0">
                <a:latin typeface="Meiryo UI" panose="020B0604030504040204" pitchFamily="50" charset="-128"/>
                <a:ea typeface="Meiryo UI" panose="020B0604030504040204" pitchFamily="50" charset="-128"/>
              </a:rPr>
              <a:t>】</a:t>
            </a:r>
          </a:p>
          <a:p>
            <a:pPr>
              <a:lnSpc>
                <a:spcPct val="110000"/>
              </a:lnSpc>
            </a:pPr>
            <a:r>
              <a:rPr lang="ja-JP" altLang="en-US" sz="1400" dirty="0">
                <a:latin typeface="Meiryo UI" panose="020B0604030504040204" pitchFamily="50" charset="-128"/>
                <a:ea typeface="Meiryo UI" panose="020B0604030504040204" pitchFamily="50" charset="-128"/>
              </a:rPr>
              <a:t>（Ｒ２：埼玉県内の高校２年生を対象とした調査結果）</a:t>
            </a:r>
            <a:endParaRPr lang="en-US" altLang="ja-JP" sz="14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>
              <a:lnSpc>
                <a:spcPct val="110000"/>
              </a:lnSpc>
            </a:pPr>
            <a:r>
              <a:rPr lang="ja-JP" altLang="en-US" sz="1400" dirty="0">
                <a:latin typeface="Meiryo UI" panose="020B0604030504040204" pitchFamily="50" charset="-128"/>
                <a:ea typeface="Meiryo UI" panose="020B0604030504040204" pitchFamily="50" charset="-128"/>
              </a:rPr>
              <a:t>　・</a:t>
            </a:r>
            <a:r>
              <a:rPr lang="ja-JP" altLang="en-US" sz="1400" u="sng" dirty="0">
                <a:latin typeface="Meiryo UI" panose="020B0604030504040204" pitchFamily="50" charset="-128"/>
                <a:ea typeface="Meiryo UI" panose="020B0604030504040204" pitchFamily="50" charset="-128"/>
              </a:rPr>
              <a:t>ヤングケアラーの割合　</a:t>
            </a:r>
            <a:r>
              <a:rPr lang="en-US" altLang="ja-JP" sz="1400" u="sng" dirty="0">
                <a:latin typeface="Meiryo UI" panose="020B0604030504040204" pitchFamily="50" charset="-128"/>
                <a:ea typeface="Meiryo UI" panose="020B0604030504040204" pitchFamily="50" charset="-128"/>
              </a:rPr>
              <a:t>4.1%</a:t>
            </a:r>
            <a:r>
              <a:rPr lang="ja-JP" altLang="en-US" sz="1400" dirty="0">
                <a:latin typeface="Meiryo UI" panose="020B0604030504040204" pitchFamily="50" charset="-128"/>
                <a:ea typeface="Meiryo UI" panose="020B0604030504040204" pitchFamily="50" charset="-128"/>
              </a:rPr>
              <a:t>　（</a:t>
            </a:r>
            <a:r>
              <a:rPr lang="en-US" altLang="ja-JP" sz="1400" dirty="0">
                <a:latin typeface="Meiryo UI" panose="020B0604030504040204" pitchFamily="50" charset="-128"/>
                <a:ea typeface="Meiryo UI" panose="020B0604030504040204" pitchFamily="50" charset="-128"/>
              </a:rPr>
              <a:t>1,969</a:t>
            </a:r>
            <a:r>
              <a:rPr lang="ja-JP" altLang="en-US" sz="1400" dirty="0">
                <a:latin typeface="Meiryo UI" panose="020B0604030504040204" pitchFamily="50" charset="-128"/>
                <a:ea typeface="Meiryo UI" panose="020B0604030504040204" pitchFamily="50" charset="-128"/>
              </a:rPr>
              <a:t>人</a:t>
            </a:r>
            <a:r>
              <a:rPr lang="en-US" altLang="ja-JP" sz="1400" dirty="0">
                <a:latin typeface="Meiryo UI" panose="020B0604030504040204" pitchFamily="50" charset="-128"/>
                <a:ea typeface="Meiryo UI" panose="020B0604030504040204" pitchFamily="50" charset="-128"/>
              </a:rPr>
              <a:t>/48,261</a:t>
            </a:r>
            <a:r>
              <a:rPr lang="ja-JP" altLang="en-US" sz="1400" dirty="0">
                <a:latin typeface="Meiryo UI" panose="020B0604030504040204" pitchFamily="50" charset="-128"/>
                <a:ea typeface="Meiryo UI" panose="020B0604030504040204" pitchFamily="50" charset="-128"/>
              </a:rPr>
              <a:t>人</a:t>
            </a:r>
            <a:r>
              <a:rPr lang="en-US" altLang="ja-JP" sz="1400" dirty="0">
                <a:latin typeface="Meiryo UI" panose="020B0604030504040204" pitchFamily="50" charset="-128"/>
                <a:ea typeface="Meiryo UI" panose="020B0604030504040204" pitchFamily="50" charset="-128"/>
              </a:rPr>
              <a:t>)</a:t>
            </a:r>
          </a:p>
          <a:p>
            <a:pPr>
              <a:lnSpc>
                <a:spcPct val="110000"/>
              </a:lnSpc>
            </a:pPr>
            <a:r>
              <a:rPr lang="ja-JP" altLang="en-US" sz="1400" dirty="0">
                <a:latin typeface="Meiryo UI" panose="020B0604030504040204" pitchFamily="50" charset="-128"/>
                <a:ea typeface="Meiryo UI" panose="020B0604030504040204" pitchFamily="50" charset="-128"/>
              </a:rPr>
              <a:t>　　</a:t>
            </a:r>
            <a:endParaRPr lang="en-US" altLang="ja-JP" sz="14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>
              <a:lnSpc>
                <a:spcPct val="110000"/>
              </a:lnSpc>
            </a:pPr>
            <a:r>
              <a:rPr lang="ja-JP" altLang="en-US" sz="1400" dirty="0">
                <a:latin typeface="Meiryo UI" panose="020B0604030504040204" pitchFamily="50" charset="-128"/>
                <a:ea typeface="Meiryo UI" panose="020B0604030504040204" pitchFamily="50" charset="-128"/>
              </a:rPr>
              <a:t>　　　　　　                    　  （複数回答、</a:t>
            </a:r>
            <a:r>
              <a:rPr lang="en-US" altLang="ja-JP" sz="1400" dirty="0">
                <a:latin typeface="Meiryo UI" panose="020B0604030504040204" pitchFamily="50" charset="-128"/>
                <a:ea typeface="Meiryo UI" panose="020B0604030504040204" pitchFamily="50" charset="-128"/>
              </a:rPr>
              <a:t>n=1,969</a:t>
            </a:r>
            <a:r>
              <a:rPr lang="ja-JP" altLang="en-US" sz="1400" dirty="0">
                <a:latin typeface="Meiryo UI" panose="020B0604030504040204" pitchFamily="50" charset="-128"/>
                <a:ea typeface="Meiryo UI" panose="020B0604030504040204" pitchFamily="50" charset="-128"/>
              </a:rPr>
              <a:t>人）</a:t>
            </a:r>
            <a:endParaRPr lang="en-US" altLang="ja-JP" sz="14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>
              <a:lnSpc>
                <a:spcPct val="110000"/>
              </a:lnSpc>
            </a:pPr>
            <a:r>
              <a:rPr lang="ja-JP" altLang="en-US" sz="1400" dirty="0">
                <a:latin typeface="Meiryo UI" panose="020B0604030504040204" pitchFamily="50" charset="-128"/>
                <a:ea typeface="Meiryo UI" panose="020B0604030504040204" pitchFamily="50" charset="-128"/>
              </a:rPr>
              <a:t>　　</a:t>
            </a:r>
            <a:endParaRPr lang="en-US" altLang="ja-JP" sz="14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>
              <a:lnSpc>
                <a:spcPct val="110000"/>
              </a:lnSpc>
            </a:pPr>
            <a:r>
              <a:rPr lang="ja-JP" altLang="en-US" sz="1400" dirty="0">
                <a:latin typeface="Meiryo UI" panose="020B0604030504040204" pitchFamily="50" charset="-128"/>
                <a:ea typeface="Meiryo UI" panose="020B0604030504040204" pitchFamily="50" charset="-128"/>
              </a:rPr>
              <a:t>　・ケアについて話せる人がいなくて孤独を感じる </a:t>
            </a:r>
            <a:r>
              <a:rPr lang="en-US" altLang="ja-JP" sz="1400" dirty="0">
                <a:latin typeface="Meiryo UI" panose="020B0604030504040204" pitchFamily="50" charset="-128"/>
                <a:ea typeface="Meiryo UI" panose="020B0604030504040204" pitchFamily="50" charset="-128"/>
              </a:rPr>
              <a:t>19.1</a:t>
            </a:r>
            <a:r>
              <a:rPr lang="ja-JP" altLang="en-US" sz="1400" dirty="0">
                <a:latin typeface="Meiryo UI" panose="020B0604030504040204" pitchFamily="50" charset="-128"/>
                <a:ea typeface="Meiryo UI" panose="020B0604030504040204" pitchFamily="50" charset="-128"/>
              </a:rPr>
              <a:t>％、</a:t>
            </a:r>
          </a:p>
          <a:p>
            <a:pPr>
              <a:lnSpc>
                <a:spcPct val="110000"/>
              </a:lnSpc>
            </a:pPr>
            <a:r>
              <a:rPr lang="ja-JP" altLang="en-US" sz="1400" dirty="0">
                <a:latin typeface="Meiryo UI" panose="020B0604030504040204" pitchFamily="50" charset="-128"/>
                <a:ea typeface="Meiryo UI" panose="020B0604030504040204" pitchFamily="50" charset="-128"/>
              </a:rPr>
              <a:t>　・ストレスを感じている </a:t>
            </a:r>
            <a:r>
              <a:rPr lang="en-US" altLang="ja-JP" sz="1400" dirty="0">
                <a:latin typeface="Meiryo UI" panose="020B0604030504040204" pitchFamily="50" charset="-128"/>
                <a:ea typeface="Meiryo UI" panose="020B0604030504040204" pitchFamily="50" charset="-128"/>
              </a:rPr>
              <a:t>17.4</a:t>
            </a:r>
            <a:r>
              <a:rPr lang="ja-JP" altLang="en-US" sz="1400" dirty="0">
                <a:latin typeface="Meiryo UI" panose="020B0604030504040204" pitchFamily="50" charset="-128"/>
                <a:ea typeface="Meiryo UI" panose="020B0604030504040204" pitchFamily="50" charset="-128"/>
              </a:rPr>
              <a:t>％</a:t>
            </a:r>
            <a:endParaRPr lang="en-US" altLang="ja-JP" sz="14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>
              <a:lnSpc>
                <a:spcPct val="110000"/>
              </a:lnSpc>
            </a:pPr>
            <a:r>
              <a:rPr lang="en-US" altLang="ja-JP" sz="1400" dirty="0">
                <a:latin typeface="Meiryo UI" panose="020B0604030504040204" pitchFamily="50" charset="-128"/>
                <a:ea typeface="Meiryo UI" panose="020B0604030504040204" pitchFamily="50" charset="-128"/>
              </a:rPr>
              <a:t>  </a:t>
            </a:r>
            <a:r>
              <a:rPr lang="ja-JP" altLang="en-US" sz="1400" dirty="0">
                <a:latin typeface="Meiryo UI" panose="020B0604030504040204" pitchFamily="50" charset="-128"/>
                <a:ea typeface="Meiryo UI" panose="020B0604030504040204" pitchFamily="50" charset="-128"/>
              </a:rPr>
              <a:t>・勉強時間が充分に取れない </a:t>
            </a:r>
            <a:r>
              <a:rPr lang="en-US" altLang="ja-JP" sz="1400" dirty="0">
                <a:latin typeface="Meiryo UI" panose="020B0604030504040204" pitchFamily="50" charset="-128"/>
                <a:ea typeface="Meiryo UI" panose="020B0604030504040204" pitchFamily="50" charset="-128"/>
              </a:rPr>
              <a:t>10.2</a:t>
            </a:r>
            <a:r>
              <a:rPr lang="ja-JP" altLang="en-US" sz="1400" dirty="0">
                <a:latin typeface="Meiryo UI" panose="020B0604030504040204" pitchFamily="50" charset="-128"/>
                <a:ea typeface="Meiryo UI" panose="020B0604030504040204" pitchFamily="50" charset="-128"/>
              </a:rPr>
              <a:t>％</a:t>
            </a:r>
            <a:endParaRPr lang="en-US" altLang="ja-JP" sz="14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>
              <a:lnSpc>
                <a:spcPct val="110000"/>
              </a:lnSpc>
            </a:pPr>
            <a:r>
              <a:rPr lang="ja-JP" altLang="en-US" sz="1400" dirty="0">
                <a:latin typeface="Meiryo UI" panose="020B0604030504040204" pitchFamily="50" charset="-128"/>
                <a:ea typeface="Meiryo UI" panose="020B0604030504040204" pitchFamily="50" charset="-128"/>
              </a:rPr>
              <a:t>　・自分の時間が取れない　</a:t>
            </a:r>
            <a:r>
              <a:rPr lang="en-US" altLang="ja-JP" sz="1400" dirty="0">
                <a:latin typeface="Meiryo UI" panose="020B0604030504040204" pitchFamily="50" charset="-128"/>
                <a:ea typeface="Meiryo UI" panose="020B0604030504040204" pitchFamily="50" charset="-128"/>
              </a:rPr>
              <a:t>9.8</a:t>
            </a:r>
            <a:r>
              <a:rPr lang="ja-JP" altLang="en-US" sz="1400" dirty="0">
                <a:latin typeface="Meiryo UI" panose="020B0604030504040204" pitchFamily="50" charset="-128"/>
                <a:ea typeface="Meiryo UI" panose="020B0604030504040204" pitchFamily="50" charset="-128"/>
              </a:rPr>
              <a:t>％</a:t>
            </a:r>
            <a:endParaRPr lang="en-US" altLang="ja-JP" sz="14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>
              <a:lnSpc>
                <a:spcPct val="110000"/>
              </a:lnSpc>
            </a:pPr>
            <a:endParaRPr lang="en-US" altLang="ja-JP" sz="14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>
              <a:lnSpc>
                <a:spcPct val="110000"/>
              </a:lnSpc>
            </a:pPr>
            <a:endParaRPr lang="en-US" altLang="ja-JP" sz="14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>
              <a:lnSpc>
                <a:spcPct val="110000"/>
              </a:lnSpc>
            </a:pPr>
            <a:r>
              <a:rPr lang="ja-JP" altLang="en-US" sz="1400" dirty="0">
                <a:latin typeface="Meiryo UI" panose="020B0604030504040204" pitchFamily="50" charset="-128"/>
                <a:ea typeface="Meiryo UI" panose="020B0604030504040204" pitchFamily="50" charset="-128"/>
              </a:rPr>
              <a:t>　・困ったときに相談できる人や場所　</a:t>
            </a:r>
            <a:r>
              <a:rPr lang="en-US" altLang="ja-JP" sz="1400" dirty="0">
                <a:latin typeface="Meiryo UI" panose="020B0604030504040204" pitchFamily="50" charset="-128"/>
                <a:ea typeface="Meiryo UI" panose="020B0604030504040204" pitchFamily="50" charset="-128"/>
              </a:rPr>
              <a:t>16.0</a:t>
            </a:r>
            <a:r>
              <a:rPr lang="ja-JP" altLang="en-US" sz="1400" dirty="0">
                <a:latin typeface="Meiryo UI" panose="020B0604030504040204" pitchFamily="50" charset="-128"/>
                <a:ea typeface="Meiryo UI" panose="020B0604030504040204" pitchFamily="50" charset="-128"/>
              </a:rPr>
              <a:t>％</a:t>
            </a:r>
            <a:endParaRPr lang="en-US" altLang="ja-JP" sz="14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>
              <a:lnSpc>
                <a:spcPct val="110000"/>
              </a:lnSpc>
            </a:pPr>
            <a:r>
              <a:rPr lang="ja-JP" altLang="en-US" sz="1400" dirty="0">
                <a:latin typeface="Meiryo UI" panose="020B0604030504040204" pitchFamily="50" charset="-128"/>
                <a:ea typeface="Meiryo UI" panose="020B0604030504040204" pitchFamily="50" charset="-128"/>
              </a:rPr>
              <a:t>　・信頼して見守ってくれる大人</a:t>
            </a:r>
            <a:r>
              <a:rPr lang="en-US" altLang="ja-JP" sz="1400" dirty="0">
                <a:latin typeface="Meiryo UI" panose="020B0604030504040204" pitchFamily="50" charset="-128"/>
                <a:ea typeface="Meiryo UI" panose="020B0604030504040204" pitchFamily="50" charset="-128"/>
              </a:rPr>
              <a:t>14.5</a:t>
            </a:r>
            <a:r>
              <a:rPr lang="ja-JP" altLang="en-US" sz="1400" dirty="0">
                <a:latin typeface="Meiryo UI" panose="020B0604030504040204" pitchFamily="50" charset="-128"/>
                <a:ea typeface="Meiryo UI" panose="020B0604030504040204" pitchFamily="50" charset="-128"/>
              </a:rPr>
              <a:t>％</a:t>
            </a:r>
            <a:endParaRPr lang="en-US" altLang="ja-JP" sz="14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>
              <a:lnSpc>
                <a:spcPct val="110000"/>
              </a:lnSpc>
            </a:pPr>
            <a:r>
              <a:rPr lang="ja-JP" altLang="en-US" sz="1400" dirty="0">
                <a:latin typeface="Meiryo UI" panose="020B0604030504040204" pitchFamily="50" charset="-128"/>
                <a:ea typeface="Meiryo UI" panose="020B0604030504040204" pitchFamily="50" charset="-128"/>
              </a:rPr>
              <a:t>　・宿題や勉強のサポート　　　 </a:t>
            </a:r>
            <a:r>
              <a:rPr lang="en-US" altLang="ja-JP" sz="1400" dirty="0">
                <a:latin typeface="Meiryo UI" panose="020B0604030504040204" pitchFamily="50" charset="-128"/>
                <a:ea typeface="Meiryo UI" panose="020B0604030504040204" pitchFamily="50" charset="-128"/>
              </a:rPr>
              <a:t>13.2</a:t>
            </a:r>
            <a:r>
              <a:rPr lang="ja-JP" altLang="en-US" sz="1400" dirty="0">
                <a:latin typeface="Meiryo UI" panose="020B0604030504040204" pitchFamily="50" charset="-128"/>
                <a:ea typeface="Meiryo UI" panose="020B0604030504040204" pitchFamily="50" charset="-128"/>
              </a:rPr>
              <a:t>％</a:t>
            </a:r>
            <a:endParaRPr lang="en-US" altLang="ja-JP" sz="14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>
              <a:lnSpc>
                <a:spcPct val="110000"/>
              </a:lnSpc>
            </a:pPr>
            <a:r>
              <a:rPr lang="ja-JP" altLang="en-US" sz="1400" dirty="0">
                <a:latin typeface="Meiryo UI" panose="020B0604030504040204" pitchFamily="50" charset="-128"/>
                <a:ea typeface="Meiryo UI" panose="020B0604030504040204" pitchFamily="50" charset="-128"/>
              </a:rPr>
              <a:t>　・被介護者の状況に関するわかりやすい説明 </a:t>
            </a:r>
            <a:r>
              <a:rPr lang="en-US" altLang="ja-JP" sz="1400" dirty="0">
                <a:latin typeface="Meiryo UI" panose="020B0604030504040204" pitchFamily="50" charset="-128"/>
                <a:ea typeface="Meiryo UI" panose="020B0604030504040204" pitchFamily="50" charset="-128"/>
              </a:rPr>
              <a:t>12.2</a:t>
            </a:r>
            <a:r>
              <a:rPr lang="ja-JP" altLang="en-US" sz="1400" dirty="0">
                <a:latin typeface="Meiryo UI" panose="020B0604030504040204" pitchFamily="50" charset="-128"/>
                <a:ea typeface="Meiryo UI" panose="020B0604030504040204" pitchFamily="50" charset="-128"/>
              </a:rPr>
              <a:t>％</a:t>
            </a:r>
            <a:endParaRPr lang="en-US" altLang="ja-JP" sz="14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>
              <a:lnSpc>
                <a:spcPct val="110000"/>
              </a:lnSpc>
            </a:pPr>
            <a:r>
              <a:rPr lang="en-US" altLang="ja-JP" sz="1400" dirty="0">
                <a:latin typeface="Meiryo UI" panose="020B0604030504040204" pitchFamily="50" charset="-128"/>
                <a:ea typeface="Meiryo UI" panose="020B0604030504040204" pitchFamily="50" charset="-128"/>
              </a:rPr>
              <a:t>  </a:t>
            </a:r>
            <a:r>
              <a:rPr lang="ja-JP" altLang="en-US" sz="1400" dirty="0">
                <a:latin typeface="Meiryo UI" panose="020B0604030504040204" pitchFamily="50" charset="-128"/>
                <a:ea typeface="Meiryo UI" panose="020B0604030504040204" pitchFamily="50" charset="-128"/>
              </a:rPr>
              <a:t>・自由時間が増えるサポート　</a:t>
            </a:r>
            <a:r>
              <a:rPr lang="en-US" altLang="ja-JP" sz="1400" dirty="0">
                <a:latin typeface="Meiryo UI" panose="020B0604030504040204" pitchFamily="50" charset="-128"/>
                <a:ea typeface="Meiryo UI" panose="020B0604030504040204" pitchFamily="50" charset="-128"/>
              </a:rPr>
              <a:t>11.7</a:t>
            </a:r>
            <a:r>
              <a:rPr lang="ja-JP" altLang="en-US" sz="1400" dirty="0">
                <a:latin typeface="Meiryo UI" panose="020B0604030504040204" pitchFamily="50" charset="-128"/>
                <a:ea typeface="Meiryo UI" panose="020B0604030504040204" pitchFamily="50" charset="-128"/>
              </a:rPr>
              <a:t>％</a:t>
            </a:r>
            <a:endParaRPr lang="en-US" altLang="ja-JP" sz="14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>
              <a:lnSpc>
                <a:spcPct val="110000"/>
              </a:lnSpc>
            </a:pPr>
            <a:r>
              <a:rPr lang="en-US" altLang="ja-JP" sz="1400" dirty="0">
                <a:latin typeface="Meiryo UI" panose="020B0604030504040204" pitchFamily="50" charset="-128"/>
                <a:ea typeface="Meiryo UI" panose="020B0604030504040204" pitchFamily="50" charset="-128"/>
              </a:rPr>
              <a:t> </a:t>
            </a:r>
            <a:r>
              <a:rPr lang="ja-JP" altLang="en-US" sz="1400" dirty="0">
                <a:latin typeface="Meiryo UI" panose="020B0604030504040204" pitchFamily="50" charset="-128"/>
                <a:ea typeface="Meiryo UI" panose="020B0604030504040204" pitchFamily="50" charset="-128"/>
              </a:rPr>
              <a:t> ・将来についての相談の場    </a:t>
            </a:r>
            <a:r>
              <a:rPr lang="en-US" altLang="ja-JP" sz="1400" dirty="0">
                <a:latin typeface="Meiryo UI" panose="020B0604030504040204" pitchFamily="50" charset="-128"/>
                <a:ea typeface="Meiryo UI" panose="020B0604030504040204" pitchFamily="50" charset="-128"/>
              </a:rPr>
              <a:t>11.1</a:t>
            </a:r>
            <a:r>
              <a:rPr lang="ja-JP" altLang="en-US" sz="1400" dirty="0">
                <a:latin typeface="Meiryo UI" panose="020B0604030504040204" pitchFamily="50" charset="-128"/>
                <a:ea typeface="Meiryo UI" panose="020B0604030504040204" pitchFamily="50" charset="-128"/>
              </a:rPr>
              <a:t>％</a:t>
            </a:r>
            <a:endParaRPr lang="en-US" altLang="ja-JP" sz="14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>
              <a:lnSpc>
                <a:spcPct val="110000"/>
              </a:lnSpc>
            </a:pPr>
            <a:r>
              <a:rPr lang="ja-JP" altLang="en-US" sz="1400" dirty="0">
                <a:latin typeface="Meiryo UI" panose="020B0604030504040204" pitchFamily="50" charset="-128"/>
                <a:ea typeface="Meiryo UI" panose="020B0604030504040204" pitchFamily="50" charset="-128"/>
              </a:rPr>
              <a:t>　・代わりにケアを担ってくれる人　</a:t>
            </a:r>
            <a:r>
              <a:rPr lang="en-US" altLang="ja-JP" sz="1400" dirty="0">
                <a:latin typeface="Meiryo UI" panose="020B0604030504040204" pitchFamily="50" charset="-128"/>
                <a:ea typeface="Meiryo UI" panose="020B0604030504040204" pitchFamily="50" charset="-128"/>
              </a:rPr>
              <a:t>9.9</a:t>
            </a:r>
            <a:r>
              <a:rPr lang="ja-JP" altLang="en-US" sz="1400" dirty="0">
                <a:latin typeface="Meiryo UI" panose="020B0604030504040204" pitchFamily="50" charset="-128"/>
                <a:ea typeface="Meiryo UI" panose="020B0604030504040204" pitchFamily="50" charset="-128"/>
              </a:rPr>
              <a:t>％</a:t>
            </a:r>
          </a:p>
        </p:txBody>
      </p:sp>
      <p:sp>
        <p:nvSpPr>
          <p:cNvPr id="11" name="角丸四角形 4">
            <a:extLst>
              <a:ext uri="{FF2B5EF4-FFF2-40B4-BE49-F238E27FC236}">
                <a16:creationId xmlns:a16="http://schemas.microsoft.com/office/drawing/2014/main" id="{F602C5B0-998D-45CB-806C-770B635E79D8}"/>
              </a:ext>
            </a:extLst>
          </p:cNvPr>
          <p:cNvSpPr/>
          <p:nvPr/>
        </p:nvSpPr>
        <p:spPr>
          <a:xfrm>
            <a:off x="5168070" y="2101107"/>
            <a:ext cx="4504745" cy="4621137"/>
          </a:xfrm>
          <a:prstGeom prst="roundRect">
            <a:avLst>
              <a:gd name="adj" fmla="val 1448"/>
            </a:avLst>
          </a:prstGeom>
          <a:noFill/>
          <a:ln>
            <a:solidFill>
              <a:srgbClr val="0033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 altLang="ja-JP" sz="1400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2" name="テキスト ボックス 30">
            <a:extLst>
              <a:ext uri="{FF2B5EF4-FFF2-40B4-BE49-F238E27FC236}">
                <a16:creationId xmlns:a16="http://schemas.microsoft.com/office/drawing/2014/main" id="{60C193EA-3D8F-4465-873D-06C0991616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0159" y="734693"/>
            <a:ext cx="9144000" cy="10166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>
              <a:lnSpc>
                <a:spcPct val="110000"/>
              </a:lnSpc>
            </a:pPr>
            <a:r>
              <a:rPr lang="en-US" altLang="ja-JP" sz="1400" dirty="0">
                <a:latin typeface="Meiryo UI" panose="020B0604030504040204" pitchFamily="50" charset="-128"/>
                <a:ea typeface="Meiryo UI" panose="020B0604030504040204" pitchFamily="50" charset="-128"/>
              </a:rPr>
              <a:t>【</a:t>
            </a:r>
            <a:r>
              <a:rPr lang="ja-JP" altLang="en-US" sz="1400" dirty="0">
                <a:latin typeface="Meiryo UI" panose="020B0604030504040204" pitchFamily="50" charset="-128"/>
                <a:ea typeface="Meiryo UI" panose="020B0604030504040204" pitchFamily="50" charset="-128"/>
              </a:rPr>
              <a:t>ケアラーとは</a:t>
            </a:r>
            <a:r>
              <a:rPr lang="en-US" altLang="ja-JP" sz="1400" dirty="0">
                <a:latin typeface="Meiryo UI" panose="020B0604030504040204" pitchFamily="50" charset="-128"/>
                <a:ea typeface="Meiryo UI" panose="020B0604030504040204" pitchFamily="50" charset="-128"/>
              </a:rPr>
              <a:t>】</a:t>
            </a:r>
          </a:p>
          <a:p>
            <a:pPr>
              <a:lnSpc>
                <a:spcPct val="110000"/>
              </a:lnSpc>
            </a:pPr>
            <a:r>
              <a:rPr lang="ja-JP" altLang="en-US" sz="1400" dirty="0">
                <a:latin typeface="Meiryo UI" panose="020B0604030504040204" pitchFamily="50" charset="-128"/>
                <a:ea typeface="Meiryo UI" panose="020B0604030504040204" pitchFamily="50" charset="-128"/>
              </a:rPr>
              <a:t>　高齢、身体上又は精神上の障害又は疾病等により援助を必要とする親族、友人その他の身近な人に対して、</a:t>
            </a:r>
            <a:r>
              <a:rPr lang="ja-JP" altLang="en-US" sz="1400" u="sng" dirty="0">
                <a:latin typeface="Meiryo UI" panose="020B0604030504040204" pitchFamily="50" charset="-128"/>
                <a:ea typeface="Meiryo UI" panose="020B0604030504040204" pitchFamily="50" charset="-128"/>
              </a:rPr>
              <a:t>無償で</a:t>
            </a:r>
            <a:r>
              <a:rPr lang="ja-JP" altLang="en-US" sz="1400" dirty="0">
                <a:latin typeface="Meiryo UI" panose="020B0604030504040204" pitchFamily="50" charset="-128"/>
                <a:ea typeface="Meiryo UI" panose="020B0604030504040204" pitchFamily="50" charset="-128"/>
              </a:rPr>
              <a:t>介護、看護、日常生活上の世話その他の援助を提供する者。そのうち、１８歳未満の者をヤングケアラーといいます。</a:t>
            </a:r>
            <a:endParaRPr lang="en-US" altLang="ja-JP" sz="14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algn="r">
              <a:lnSpc>
                <a:spcPct val="110000"/>
              </a:lnSpc>
            </a:pPr>
            <a:r>
              <a:rPr lang="ja-JP" altLang="en-US" sz="1400" dirty="0">
                <a:latin typeface="Meiryo UI" panose="020B0604030504040204" pitchFamily="50" charset="-128"/>
                <a:ea typeface="Meiryo UI" panose="020B0604030504040204" pitchFamily="50" charset="-128"/>
              </a:rPr>
              <a:t>（埼玉県ケアラー支援条例より）</a:t>
            </a:r>
            <a:endParaRPr lang="en-US" altLang="ja-JP" sz="14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2" name="四角形: 角を丸くする 1">
            <a:extLst>
              <a:ext uri="{FF2B5EF4-FFF2-40B4-BE49-F238E27FC236}">
                <a16:creationId xmlns:a16="http://schemas.microsoft.com/office/drawing/2014/main" id="{88CE5B62-BA9E-423A-A6D4-3CE63D8E36BF}"/>
              </a:ext>
            </a:extLst>
          </p:cNvPr>
          <p:cNvSpPr/>
          <p:nvPr/>
        </p:nvSpPr>
        <p:spPr>
          <a:xfrm>
            <a:off x="376001" y="2849591"/>
            <a:ext cx="869875" cy="21602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500" b="1" dirty="0"/>
              <a:t>悩み</a:t>
            </a:r>
          </a:p>
        </p:txBody>
      </p:sp>
      <p:sp>
        <p:nvSpPr>
          <p:cNvPr id="14" name="四角形: 角を丸くする 13">
            <a:extLst>
              <a:ext uri="{FF2B5EF4-FFF2-40B4-BE49-F238E27FC236}">
                <a16:creationId xmlns:a16="http://schemas.microsoft.com/office/drawing/2014/main" id="{F5EB9B3D-5E98-4431-9191-98F6D639C628}"/>
              </a:ext>
            </a:extLst>
          </p:cNvPr>
          <p:cNvSpPr/>
          <p:nvPr/>
        </p:nvSpPr>
        <p:spPr>
          <a:xfrm>
            <a:off x="375498" y="4450568"/>
            <a:ext cx="2736304" cy="21602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15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ケアラーが必要としている支援</a:t>
            </a:r>
            <a:endParaRPr kumimoji="1" lang="ja-JP" altLang="en-US" sz="1500" b="1" dirty="0"/>
          </a:p>
        </p:txBody>
      </p:sp>
      <p:sp>
        <p:nvSpPr>
          <p:cNvPr id="16" name="四角形: 角を丸くする 15">
            <a:extLst>
              <a:ext uri="{FF2B5EF4-FFF2-40B4-BE49-F238E27FC236}">
                <a16:creationId xmlns:a16="http://schemas.microsoft.com/office/drawing/2014/main" id="{22482F52-1A07-46DE-A1E9-648F76B9E229}"/>
              </a:ext>
            </a:extLst>
          </p:cNvPr>
          <p:cNvSpPr/>
          <p:nvPr/>
        </p:nvSpPr>
        <p:spPr>
          <a:xfrm>
            <a:off x="5291904" y="3281349"/>
            <a:ext cx="1800200" cy="23818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15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学校生活への影響</a:t>
            </a:r>
            <a:endParaRPr kumimoji="1" lang="ja-JP" altLang="en-US" sz="1500" b="1" dirty="0"/>
          </a:p>
        </p:txBody>
      </p:sp>
      <p:sp>
        <p:nvSpPr>
          <p:cNvPr id="17" name="四角形: 角を丸くする 16">
            <a:extLst>
              <a:ext uri="{FF2B5EF4-FFF2-40B4-BE49-F238E27FC236}">
                <a16:creationId xmlns:a16="http://schemas.microsoft.com/office/drawing/2014/main" id="{A6F34A0C-603F-4CC1-B7EB-ABBC6A3887B3}"/>
              </a:ext>
            </a:extLst>
          </p:cNvPr>
          <p:cNvSpPr/>
          <p:nvPr/>
        </p:nvSpPr>
        <p:spPr>
          <a:xfrm>
            <a:off x="5291904" y="4674961"/>
            <a:ext cx="2487935" cy="23818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15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ヤングケアラーが望むサポート</a:t>
            </a:r>
            <a:endParaRPr kumimoji="1" lang="ja-JP" altLang="en-US" sz="1500" b="1" dirty="0"/>
          </a:p>
        </p:txBody>
      </p:sp>
    </p:spTree>
    <p:extLst>
      <p:ext uri="{BB962C8B-B14F-4D97-AF65-F5344CB8AC3E}">
        <p14:creationId xmlns:p14="http://schemas.microsoft.com/office/powerpoint/2010/main" val="18563292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図 7">
            <a:extLst>
              <a:ext uri="{FF2B5EF4-FFF2-40B4-BE49-F238E27FC236}">
                <a16:creationId xmlns:a16="http://schemas.microsoft.com/office/drawing/2014/main" id="{E4170356-641B-4AFF-AAB0-931E5D38E28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4475" y="1114355"/>
            <a:ext cx="1453783" cy="1103712"/>
          </a:xfrm>
          <a:prstGeom prst="rect">
            <a:avLst/>
          </a:prstGeom>
        </p:spPr>
      </p:pic>
      <p:sp>
        <p:nvSpPr>
          <p:cNvPr id="5" name="タイトル 1">
            <a:extLst>
              <a:ext uri="{FF2B5EF4-FFF2-40B4-BE49-F238E27FC236}">
                <a16:creationId xmlns:a16="http://schemas.microsoft.com/office/drawing/2014/main" id="{58F61E3C-7A6B-479D-85DC-6BD2A29DE0E5}"/>
              </a:ext>
            </a:extLst>
          </p:cNvPr>
          <p:cNvSpPr txBox="1">
            <a:spLocks/>
          </p:cNvSpPr>
          <p:nvPr/>
        </p:nvSpPr>
        <p:spPr>
          <a:xfrm>
            <a:off x="0" y="1"/>
            <a:ext cx="9906000" cy="481013"/>
          </a:xfrm>
          <a:prstGeom prst="rect">
            <a:avLst/>
          </a:prstGeom>
          <a:solidFill>
            <a:srgbClr val="002060"/>
          </a:solidFill>
        </p:spPr>
        <p:txBody>
          <a:bodyPr vert="horz" lIns="91440" tIns="45720" rIns="91440" bIns="45720" rtlCol="0" anchor="ctr">
            <a:normAutofit fontScale="97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685783">
              <a:defRPr/>
            </a:pPr>
            <a:r>
              <a:rPr lang="ja-JP" altLang="en-US" sz="2000" b="1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　</a:t>
            </a:r>
            <a:r>
              <a:rPr lang="ja-JP" altLang="en-US" sz="2800" b="1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ケアラー・ヤングケアラーの相談窓口など</a:t>
            </a:r>
          </a:p>
        </p:txBody>
      </p:sp>
      <p:sp>
        <p:nvSpPr>
          <p:cNvPr id="9" name="テキスト ボックス 30">
            <a:extLst>
              <a:ext uri="{FF2B5EF4-FFF2-40B4-BE49-F238E27FC236}">
                <a16:creationId xmlns:a16="http://schemas.microsoft.com/office/drawing/2014/main" id="{720FC3F6-735A-4C94-A7F3-F2E613B21AF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8464" y="478083"/>
            <a:ext cx="10044608" cy="3666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>
              <a:lnSpc>
                <a:spcPct val="110000"/>
              </a:lnSpc>
            </a:pPr>
            <a:r>
              <a:rPr lang="ja-JP" altLang="en-US" dirty="0">
                <a:latin typeface="Meiryo UI" panose="020B0604030504040204" pitchFamily="50" charset="-128"/>
                <a:ea typeface="Meiryo UI" panose="020B0604030504040204" pitchFamily="50" charset="-128"/>
              </a:rPr>
              <a:t>ケアラーやヤングケアラーの方を見かけた場合や相談を受けた場合は、以下の窓口やサロンをご紹介ください。</a:t>
            </a:r>
            <a:endParaRPr lang="en-US" altLang="ja-JP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0" name="吹き出し: 四角形 9">
            <a:extLst>
              <a:ext uri="{FF2B5EF4-FFF2-40B4-BE49-F238E27FC236}">
                <a16:creationId xmlns:a16="http://schemas.microsoft.com/office/drawing/2014/main" id="{408E9AEF-3377-4133-B366-8066E10DB984}"/>
              </a:ext>
            </a:extLst>
          </p:cNvPr>
          <p:cNvSpPr/>
          <p:nvPr/>
        </p:nvSpPr>
        <p:spPr>
          <a:xfrm>
            <a:off x="7400941" y="2960948"/>
            <a:ext cx="2199027" cy="936104"/>
          </a:xfrm>
          <a:prstGeom prst="wedgeRectCallout">
            <a:avLst>
              <a:gd name="adj1" fmla="val -50372"/>
              <a:gd name="adj2" fmla="val 62295"/>
            </a:avLst>
          </a:prstGeom>
          <a:ln w="12700">
            <a:solidFill>
              <a:schemeClr val="tx2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1200" dirty="0">
                <a:latin typeface="Meiryo UI" panose="020B0604030504040204" pitchFamily="50" charset="-128"/>
                <a:ea typeface="Meiryo UI" panose="020B0604030504040204" pitchFamily="50" charset="-128"/>
              </a:rPr>
              <a:t>認知症の方やその家族が</a:t>
            </a:r>
            <a:endParaRPr kumimoji="1" lang="en-US" altLang="ja-JP" sz="12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algn="ctr"/>
            <a:r>
              <a:rPr kumimoji="1" lang="ja-JP" altLang="en-US" sz="1200" dirty="0">
                <a:latin typeface="Meiryo UI" panose="020B0604030504040204" pitchFamily="50" charset="-128"/>
                <a:ea typeface="Meiryo UI" panose="020B0604030504040204" pitchFamily="50" charset="-128"/>
              </a:rPr>
              <a:t>集まる「認知症カフェ」も</a:t>
            </a:r>
            <a:endParaRPr kumimoji="1" lang="en-US" altLang="ja-JP" sz="12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algn="ctr"/>
            <a:r>
              <a:rPr kumimoji="1" lang="ja-JP" altLang="en-US" sz="1200" dirty="0">
                <a:latin typeface="Meiryo UI" panose="020B0604030504040204" pitchFamily="50" charset="-128"/>
                <a:ea typeface="Meiryo UI" panose="020B0604030504040204" pitchFamily="50" charset="-128"/>
              </a:rPr>
              <a:t>掲載しています。</a:t>
            </a:r>
          </a:p>
        </p:txBody>
      </p:sp>
      <p:sp>
        <p:nvSpPr>
          <p:cNvPr id="19" name="吹き出し: 四角形 18">
            <a:extLst>
              <a:ext uri="{FF2B5EF4-FFF2-40B4-BE49-F238E27FC236}">
                <a16:creationId xmlns:a16="http://schemas.microsoft.com/office/drawing/2014/main" id="{782DA843-E211-46FC-906E-BBCAAC93938B}"/>
              </a:ext>
            </a:extLst>
          </p:cNvPr>
          <p:cNvSpPr/>
          <p:nvPr/>
        </p:nvSpPr>
        <p:spPr>
          <a:xfrm>
            <a:off x="7445041" y="5095880"/>
            <a:ext cx="2199027" cy="936104"/>
          </a:xfrm>
          <a:prstGeom prst="wedgeRectCallout">
            <a:avLst>
              <a:gd name="adj1" fmla="val -48640"/>
              <a:gd name="adj2" fmla="val 64330"/>
            </a:avLst>
          </a:prstGeom>
          <a:ln w="12700">
            <a:solidFill>
              <a:schemeClr val="tx2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1200" dirty="0">
                <a:latin typeface="Meiryo UI" panose="020B0604030504040204" pitchFamily="50" charset="-128"/>
                <a:ea typeface="Meiryo UI" panose="020B0604030504040204" pitchFamily="50" charset="-128"/>
              </a:rPr>
              <a:t>匿名でも利用できます。</a:t>
            </a:r>
            <a:endParaRPr kumimoji="1" lang="en-US" altLang="ja-JP" sz="12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algn="ctr"/>
            <a:r>
              <a:rPr lang="ja-JP" altLang="en-US" sz="1200" dirty="0">
                <a:latin typeface="Meiryo UI" panose="020B0604030504040204" pitchFamily="50" charset="-128"/>
                <a:ea typeface="Meiryo UI" panose="020B0604030504040204" pitchFamily="50" charset="-128"/>
              </a:rPr>
              <a:t>友達登録した方には、オンライン</a:t>
            </a:r>
            <a:endParaRPr lang="en-US" altLang="ja-JP" sz="12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algn="ctr"/>
            <a:r>
              <a:rPr lang="ja-JP" altLang="en-US" sz="1200" dirty="0">
                <a:latin typeface="Meiryo UI" panose="020B0604030504040204" pitchFamily="50" charset="-128"/>
                <a:ea typeface="Meiryo UI" panose="020B0604030504040204" pitchFamily="50" charset="-128"/>
              </a:rPr>
              <a:t>イベントも案内しています。</a:t>
            </a:r>
            <a:endParaRPr kumimoji="1" lang="ja-JP" altLang="en-US" sz="12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pic>
        <p:nvPicPr>
          <p:cNvPr id="13" name="図 12">
            <a:extLst>
              <a:ext uri="{FF2B5EF4-FFF2-40B4-BE49-F238E27FC236}">
                <a16:creationId xmlns:a16="http://schemas.microsoft.com/office/drawing/2014/main" id="{00FAC982-66AD-487B-8962-AFAA73EFCE4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2179" y="1077207"/>
            <a:ext cx="2128762" cy="802142"/>
          </a:xfrm>
          <a:prstGeom prst="rect">
            <a:avLst/>
          </a:prstGeom>
        </p:spPr>
      </p:pic>
      <p:sp>
        <p:nvSpPr>
          <p:cNvPr id="21" name="吹き出し: 四角形 20">
            <a:extLst>
              <a:ext uri="{FF2B5EF4-FFF2-40B4-BE49-F238E27FC236}">
                <a16:creationId xmlns:a16="http://schemas.microsoft.com/office/drawing/2014/main" id="{010AC3F5-0D62-4658-82DB-A6F9AB7CC678}"/>
              </a:ext>
            </a:extLst>
          </p:cNvPr>
          <p:cNvSpPr/>
          <p:nvPr/>
        </p:nvSpPr>
        <p:spPr>
          <a:xfrm>
            <a:off x="7377396" y="1101008"/>
            <a:ext cx="2199027" cy="936104"/>
          </a:xfrm>
          <a:prstGeom prst="wedgeRectCallout">
            <a:avLst>
              <a:gd name="adj1" fmla="val -48207"/>
              <a:gd name="adj2" fmla="val 62295"/>
            </a:avLst>
          </a:prstGeom>
          <a:ln w="12700">
            <a:solidFill>
              <a:schemeClr val="tx2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1200" dirty="0">
                <a:latin typeface="Meiryo UI" panose="020B0604030504040204" pitchFamily="50" charset="-128"/>
                <a:ea typeface="Meiryo UI" panose="020B0604030504040204" pitchFamily="50" charset="-128"/>
              </a:rPr>
              <a:t>公的サービスについては</a:t>
            </a:r>
            <a:endParaRPr kumimoji="1" lang="en-US" altLang="ja-JP" sz="12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algn="ctr"/>
            <a:r>
              <a:rPr lang="ja-JP" altLang="en-US" sz="1200" dirty="0">
                <a:latin typeface="Meiryo UI" panose="020B0604030504040204" pitchFamily="50" charset="-128"/>
                <a:ea typeface="Meiryo UI" panose="020B0604030504040204" pitchFamily="50" charset="-128"/>
              </a:rPr>
              <a:t>市町村の窓口で確認</a:t>
            </a:r>
            <a:endParaRPr lang="en-US" altLang="ja-JP" sz="12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algn="ctr"/>
            <a:r>
              <a:rPr lang="ja-JP" altLang="en-US" sz="1200" dirty="0">
                <a:latin typeface="Meiryo UI" panose="020B0604030504040204" pitchFamily="50" charset="-128"/>
                <a:ea typeface="Meiryo UI" panose="020B0604030504040204" pitchFamily="50" charset="-128"/>
              </a:rPr>
              <a:t>することができます</a:t>
            </a:r>
            <a:r>
              <a:rPr kumimoji="1" lang="ja-JP" altLang="en-US" sz="1200" dirty="0">
                <a:latin typeface="Meiryo UI" panose="020B0604030504040204" pitchFamily="50" charset="-128"/>
                <a:ea typeface="Meiryo UI" panose="020B0604030504040204" pitchFamily="50" charset="-128"/>
              </a:rPr>
              <a:t>。</a:t>
            </a:r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880148BA-938E-4179-8EA7-50B83D21A57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416" y="973724"/>
            <a:ext cx="3165750" cy="1324124"/>
          </a:xfrm>
          <a:prstGeom prst="rect">
            <a:avLst/>
          </a:prstGeom>
        </p:spPr>
      </p:pic>
      <p:pic>
        <p:nvPicPr>
          <p:cNvPr id="17" name="図 16">
            <a:extLst>
              <a:ext uri="{FF2B5EF4-FFF2-40B4-BE49-F238E27FC236}">
                <a16:creationId xmlns:a16="http://schemas.microsoft.com/office/drawing/2014/main" id="{9FA48EB7-EF8D-4896-A290-A581C3DE0627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2999" y="1832158"/>
            <a:ext cx="2403759" cy="708800"/>
          </a:xfrm>
          <a:prstGeom prst="rect">
            <a:avLst/>
          </a:prstGeom>
        </p:spPr>
      </p:pic>
      <p:pic>
        <p:nvPicPr>
          <p:cNvPr id="20" name="図 19">
            <a:extLst>
              <a:ext uri="{FF2B5EF4-FFF2-40B4-BE49-F238E27FC236}">
                <a16:creationId xmlns:a16="http://schemas.microsoft.com/office/drawing/2014/main" id="{4247BE5F-79BB-4EB0-BD38-1517D31B3C5C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450" y="2615645"/>
            <a:ext cx="3046030" cy="1655252"/>
          </a:xfrm>
          <a:prstGeom prst="rect">
            <a:avLst/>
          </a:prstGeom>
        </p:spPr>
      </p:pic>
      <p:pic>
        <p:nvPicPr>
          <p:cNvPr id="26" name="図 25">
            <a:extLst>
              <a:ext uri="{FF2B5EF4-FFF2-40B4-BE49-F238E27FC236}">
                <a16:creationId xmlns:a16="http://schemas.microsoft.com/office/drawing/2014/main" id="{A25889D9-DBFA-4849-B80F-2E3BB77783B9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4344" y="3120850"/>
            <a:ext cx="2311400" cy="784226"/>
          </a:xfrm>
          <a:prstGeom prst="rect">
            <a:avLst/>
          </a:prstGeom>
        </p:spPr>
      </p:pic>
      <p:pic>
        <p:nvPicPr>
          <p:cNvPr id="23" name="図 22">
            <a:extLst>
              <a:ext uri="{FF2B5EF4-FFF2-40B4-BE49-F238E27FC236}">
                <a16:creationId xmlns:a16="http://schemas.microsoft.com/office/drawing/2014/main" id="{C584F46C-4B2E-43CD-9F80-7A5FA99B21EA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3584" y="2732577"/>
            <a:ext cx="1495563" cy="1329389"/>
          </a:xfrm>
          <a:prstGeom prst="rect">
            <a:avLst/>
          </a:prstGeom>
        </p:spPr>
      </p:pic>
      <p:pic>
        <p:nvPicPr>
          <p:cNvPr id="32" name="図 31">
            <a:extLst>
              <a:ext uri="{FF2B5EF4-FFF2-40B4-BE49-F238E27FC236}">
                <a16:creationId xmlns:a16="http://schemas.microsoft.com/office/drawing/2014/main" id="{7936F2FE-A609-4304-80CD-A9C49E061DDD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6121" y="5450025"/>
            <a:ext cx="1691929" cy="770368"/>
          </a:xfrm>
          <a:prstGeom prst="rect">
            <a:avLst/>
          </a:prstGeom>
        </p:spPr>
      </p:pic>
      <p:sp>
        <p:nvSpPr>
          <p:cNvPr id="2" name="正方形/長方形 1">
            <a:extLst>
              <a:ext uri="{FF2B5EF4-FFF2-40B4-BE49-F238E27FC236}">
                <a16:creationId xmlns:a16="http://schemas.microsoft.com/office/drawing/2014/main" id="{08E89AE1-CAAE-4090-A7B5-FE32C2AB1B43}"/>
              </a:ext>
            </a:extLst>
          </p:cNvPr>
          <p:cNvSpPr/>
          <p:nvPr/>
        </p:nvSpPr>
        <p:spPr>
          <a:xfrm>
            <a:off x="311660" y="844722"/>
            <a:ext cx="9426120" cy="1710009"/>
          </a:xfrm>
          <a:prstGeom prst="rect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" name="正方形/長方形 21">
            <a:extLst>
              <a:ext uri="{FF2B5EF4-FFF2-40B4-BE49-F238E27FC236}">
                <a16:creationId xmlns:a16="http://schemas.microsoft.com/office/drawing/2014/main" id="{0A508F7A-DFE8-4577-A977-0598E2821484}"/>
              </a:ext>
            </a:extLst>
          </p:cNvPr>
          <p:cNvSpPr/>
          <p:nvPr/>
        </p:nvSpPr>
        <p:spPr>
          <a:xfrm>
            <a:off x="313538" y="2624790"/>
            <a:ext cx="9426120" cy="1772382"/>
          </a:xfrm>
          <a:prstGeom prst="rect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" name="正方形/長方形 23">
            <a:extLst>
              <a:ext uri="{FF2B5EF4-FFF2-40B4-BE49-F238E27FC236}">
                <a16:creationId xmlns:a16="http://schemas.microsoft.com/office/drawing/2014/main" id="{95588F74-3148-40EF-A725-27F8E3A4CDC0}"/>
              </a:ext>
            </a:extLst>
          </p:cNvPr>
          <p:cNvSpPr/>
          <p:nvPr/>
        </p:nvSpPr>
        <p:spPr>
          <a:xfrm>
            <a:off x="313538" y="4468688"/>
            <a:ext cx="9426120" cy="2272680"/>
          </a:xfrm>
          <a:prstGeom prst="rect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25" name="図 24">
            <a:extLst>
              <a:ext uri="{FF2B5EF4-FFF2-40B4-BE49-F238E27FC236}">
                <a16:creationId xmlns:a16="http://schemas.microsoft.com/office/drawing/2014/main" id="{DC323955-4FE4-4E75-8B6E-616255E4B047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245" y="4516712"/>
            <a:ext cx="4733537" cy="591692"/>
          </a:xfrm>
          <a:prstGeom prst="rect">
            <a:avLst/>
          </a:prstGeom>
        </p:spPr>
      </p:pic>
      <p:pic>
        <p:nvPicPr>
          <p:cNvPr id="27" name="図 26">
            <a:extLst>
              <a:ext uri="{FF2B5EF4-FFF2-40B4-BE49-F238E27FC236}">
                <a16:creationId xmlns:a16="http://schemas.microsoft.com/office/drawing/2014/main" id="{DD684223-4E02-452A-BE34-0EEA235E3E46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766" y="5083348"/>
            <a:ext cx="2805355" cy="1601856"/>
          </a:xfrm>
          <a:prstGeom prst="rect">
            <a:avLst/>
          </a:prstGeom>
        </p:spPr>
      </p:pic>
      <p:pic>
        <p:nvPicPr>
          <p:cNvPr id="29" name="図 28">
            <a:extLst>
              <a:ext uri="{FF2B5EF4-FFF2-40B4-BE49-F238E27FC236}">
                <a16:creationId xmlns:a16="http://schemas.microsoft.com/office/drawing/2014/main" id="{36119E87-9230-4003-A5BB-F5531C109819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6830" y="4879829"/>
            <a:ext cx="2891890" cy="13682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814200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新しいﾌﾟﾚｾﾞﾝﾃｰｼｮﾝ">
  <a:themeElements>
    <a:clrScheme name="エコロジー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1_新しいﾌﾟﾚｾﾞﾝﾃｰｼｮﾝ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bg2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18000" tIns="18000" rIns="18000" bIns="1800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20000"/>
          </a:lnSpc>
          <a:spcBef>
            <a:spcPct val="50000"/>
          </a:spcBef>
          <a:spcAft>
            <a:spcPct val="0"/>
          </a:spcAft>
          <a:buClr>
            <a:schemeClr val="bg2"/>
          </a:buClr>
          <a:buSzTx/>
          <a:buFont typeface="Wingdings" pitchFamily="2" charset="2"/>
          <a:buNone/>
          <a:tabLst/>
          <a:defRPr kumimoji="1" lang="ja-JP" altLang="en-US" sz="10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Arial" charset="0"/>
            <a:ea typeface="ＭＳ Ｐゴシック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bg2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18000" tIns="18000" rIns="18000" bIns="1800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20000"/>
          </a:lnSpc>
          <a:spcBef>
            <a:spcPct val="50000"/>
          </a:spcBef>
          <a:spcAft>
            <a:spcPct val="0"/>
          </a:spcAft>
          <a:buClr>
            <a:schemeClr val="bg2"/>
          </a:buClr>
          <a:buSzTx/>
          <a:buFont typeface="Wingdings" pitchFamily="2" charset="2"/>
          <a:buNone/>
          <a:tabLst/>
          <a:defRPr kumimoji="1" lang="ja-JP" altLang="en-US" sz="10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Arial" charset="0"/>
            <a:ea typeface="ＭＳ Ｐゴシック" charset="-128"/>
          </a:defRPr>
        </a:defPPr>
      </a:lstStyle>
    </a:lnDef>
  </a:objectDefaults>
  <a:extraClrSchemeLst>
    <a:extraClrScheme>
      <a:clrScheme name="1_新しいﾌﾟﾚｾﾞﾝﾃｰｼｮﾝ 1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新しいﾌﾟﾚｾﾞﾝﾃｰｼｮﾝ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33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新しいﾌﾟﾚｾﾞﾝﾃｰｼｮﾝ 3">
        <a:dk1>
          <a:srgbClr val="000000"/>
        </a:dk1>
        <a:lt1>
          <a:srgbClr val="FFFFCC"/>
        </a:lt1>
        <a:dk2>
          <a:srgbClr val="999933"/>
        </a:dk2>
        <a:lt2>
          <a:srgbClr val="808000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新しいﾌﾟﾚｾﾞﾝﾃｰｼｮﾝ 4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新しいﾌﾟﾚｾﾞﾝﾃｰｼｮﾝ 5">
        <a:dk1>
          <a:srgbClr val="000000"/>
        </a:dk1>
        <a:lt1>
          <a:srgbClr val="FFFFFF"/>
        </a:lt1>
        <a:dk2>
          <a:srgbClr val="000000"/>
        </a:dk2>
        <a:lt2>
          <a:srgbClr val="9F9F9F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新しいﾌﾟﾚｾﾞﾝﾃｰｼｮﾝ 6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CBCBCB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005CE7"/>
        </a:accent6>
        <a:hlink>
          <a:srgbClr val="FF0033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新しいﾌﾟﾚｾﾞﾝﾃｰｼｮﾝ 7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新しいﾌﾟﾚｾﾞﾝﾃｰｼｮﾝ 8">
        <a:dk1>
          <a:srgbClr val="000000"/>
        </a:dk1>
        <a:lt1>
          <a:srgbClr val="FFFFFF"/>
        </a:lt1>
        <a:dk2>
          <a:srgbClr val="000000"/>
        </a:dk2>
        <a:lt2>
          <a:srgbClr val="5A5A5A"/>
        </a:lt2>
        <a:accent1>
          <a:srgbClr val="CCDAEC"/>
        </a:accent1>
        <a:accent2>
          <a:srgbClr val="F1DB9D"/>
        </a:accent2>
        <a:accent3>
          <a:srgbClr val="FFFFFF"/>
        </a:accent3>
        <a:accent4>
          <a:srgbClr val="000000"/>
        </a:accent4>
        <a:accent5>
          <a:srgbClr val="E2EAF4"/>
        </a:accent5>
        <a:accent6>
          <a:srgbClr val="DAC68E"/>
        </a:accent6>
        <a:hlink>
          <a:srgbClr val="DADADA"/>
        </a:hlink>
        <a:folHlink>
          <a:srgbClr val="3D6AA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新しいﾌﾟﾚｾﾞﾝﾃｰｼｮﾝ 9">
        <a:dk1>
          <a:srgbClr val="000000"/>
        </a:dk1>
        <a:lt1>
          <a:srgbClr val="FFFFFF"/>
        </a:lt1>
        <a:dk2>
          <a:srgbClr val="000000"/>
        </a:dk2>
        <a:lt2>
          <a:srgbClr val="5A5A5A"/>
        </a:lt2>
        <a:accent1>
          <a:srgbClr val="CCDAEC"/>
        </a:accent1>
        <a:accent2>
          <a:srgbClr val="3D6AA7"/>
        </a:accent2>
        <a:accent3>
          <a:srgbClr val="FFFFFF"/>
        </a:accent3>
        <a:accent4>
          <a:srgbClr val="000000"/>
        </a:accent4>
        <a:accent5>
          <a:srgbClr val="E2EAF4"/>
        </a:accent5>
        <a:accent6>
          <a:srgbClr val="365F97"/>
        </a:accent6>
        <a:hlink>
          <a:srgbClr val="F1DB9D"/>
        </a:hlink>
        <a:folHlink>
          <a:srgbClr val="DADAD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新しいﾌﾟﾚｾﾞﾝﾃｰｼｮﾝ 10">
        <a:dk1>
          <a:srgbClr val="000000"/>
        </a:dk1>
        <a:lt1>
          <a:srgbClr val="FFFFFF"/>
        </a:lt1>
        <a:dk2>
          <a:srgbClr val="000000"/>
        </a:dk2>
        <a:lt2>
          <a:srgbClr val="5A5A5A"/>
        </a:lt2>
        <a:accent1>
          <a:srgbClr val="A2BBDC"/>
        </a:accent1>
        <a:accent2>
          <a:srgbClr val="3D6AA7"/>
        </a:accent2>
        <a:accent3>
          <a:srgbClr val="FFFFFF"/>
        </a:accent3>
        <a:accent4>
          <a:srgbClr val="000000"/>
        </a:accent4>
        <a:accent5>
          <a:srgbClr val="CEDAEB"/>
        </a:accent5>
        <a:accent6>
          <a:srgbClr val="365F97"/>
        </a:accent6>
        <a:hlink>
          <a:srgbClr val="F1DB9D"/>
        </a:hlink>
        <a:folHlink>
          <a:srgbClr val="DADAD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733</Words>
  <Application>Microsoft Office PowerPoint</Application>
  <PresentationFormat>A4 210 x 297 mm</PresentationFormat>
  <Paragraphs>73</Paragraphs>
  <Slides>3</Slides>
  <Notes>3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6</vt:i4>
      </vt:variant>
      <vt:variant>
        <vt:lpstr>テーマ</vt:lpstr>
      </vt:variant>
      <vt:variant>
        <vt:i4>2</vt:i4>
      </vt:variant>
      <vt:variant>
        <vt:lpstr>スライド タイトル</vt:lpstr>
      </vt:variant>
      <vt:variant>
        <vt:i4>3</vt:i4>
      </vt:variant>
    </vt:vector>
  </HeadingPairs>
  <TitlesOfParts>
    <vt:vector size="11" baseType="lpstr">
      <vt:lpstr>Meiryo UI</vt:lpstr>
      <vt:lpstr>ＭＳ Ｐゴシック</vt:lpstr>
      <vt:lpstr>ＭＳ Ｐ明朝</vt:lpstr>
      <vt:lpstr>Arial</vt:lpstr>
      <vt:lpstr>Calibri</vt:lpstr>
      <vt:lpstr>Wingdings</vt:lpstr>
      <vt:lpstr>Office ​​テーマ</vt:lpstr>
      <vt:lpstr>1_新しいﾌﾟﾚｾﾞﾝﾃｰｼｮﾝ</vt:lpstr>
      <vt:lpstr>PowerPoint プレゼンテーション</vt:lpstr>
      <vt:lpstr>　ケアラー・ヤングケアラーの状況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2022-02-04T03:16:17Z</dcterms:created>
  <dcterms:modified xsi:type="dcterms:W3CDTF">2023-11-27T01:30:56Z</dcterms:modified>
</cp:coreProperties>
</file>