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26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6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94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14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31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47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32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34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40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90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AD05C-C58A-4F55-96C0-6B0C27E38A61}" type="datetimeFigureOut">
              <a:rPr kumimoji="1" lang="ja-JP" altLang="en-US" smtClean="0"/>
              <a:t>2022/10/17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6BC71-5FAE-4359-8E45-AC5D76D5C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92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05838" y="757647"/>
            <a:ext cx="4663442" cy="535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u="sng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dirty="0" smtClean="0">
                <a:solidFill>
                  <a:schemeClr val="tx1"/>
                </a:solidFill>
              </a:rPr>
              <a:t>と</a:t>
            </a:r>
            <a:r>
              <a:rPr lang="ja-JP" altLang="en-US" u="sng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dirty="0" smtClean="0">
                <a:solidFill>
                  <a:schemeClr val="tx1"/>
                </a:solidFill>
              </a:rPr>
              <a:t>について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8999" y="428395"/>
            <a:ext cx="148046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証明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05838" y="1293224"/>
            <a:ext cx="4663442" cy="36967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5838" y="6089302"/>
            <a:ext cx="4663442" cy="5355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u="sng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dirty="0" smtClean="0">
                <a:solidFill>
                  <a:schemeClr val="tx1"/>
                </a:solidFill>
              </a:rPr>
              <a:t>∽</a:t>
            </a:r>
            <a:r>
              <a:rPr lang="ja-JP" altLang="en-US" u="sng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>
                <a:solidFill>
                  <a:schemeClr val="tx1"/>
                </a:solidFill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</a:rPr>
              <a:t>完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</a:rPr>
              <a:t>　　　　　　　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6675120" y="217049"/>
            <a:ext cx="5282418" cy="3211952"/>
          </a:xfrm>
          <a:prstGeom prst="wedgeRectCallout">
            <a:avLst>
              <a:gd name="adj1" fmla="val -69619"/>
              <a:gd name="adj2" fmla="val -2719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「証明したい三角形」は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どれかな？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相似になりそうな三角形を向きをそろえて書き出しておこう。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6675120" y="3559120"/>
            <a:ext cx="4339883" cy="1055077"/>
          </a:xfrm>
          <a:prstGeom prst="wedgeRectCallout">
            <a:avLst>
              <a:gd name="adj1" fmla="val -65065"/>
              <a:gd name="adj2" fmla="val -6059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「根拠となることがら」をかこう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仮定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】【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共通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等しい角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】【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等しい辺</a:t>
            </a:r>
            <a:r>
              <a:rPr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はないかな？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03492" y="5134708"/>
            <a:ext cx="4663442" cy="7532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　　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　　　　　　　　　　　　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四角形吹き出し 13"/>
          <p:cNvSpPr/>
          <p:nvPr/>
        </p:nvSpPr>
        <p:spPr>
          <a:xfrm>
            <a:off x="6675120" y="4914131"/>
            <a:ext cx="2257865" cy="1069848"/>
          </a:xfrm>
          <a:prstGeom prst="wedgeRectCallout">
            <a:avLst>
              <a:gd name="adj1" fmla="val -86528"/>
              <a:gd name="adj2" fmla="val -177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相似条件を書こう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7413675" y="1712743"/>
            <a:ext cx="1519310" cy="151931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/>
          <p:cNvSpPr/>
          <p:nvPr/>
        </p:nvSpPr>
        <p:spPr>
          <a:xfrm>
            <a:off x="9438762" y="1030626"/>
            <a:ext cx="2243128" cy="224312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133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戸田市教育委員会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戸田市教育委員会</dc:creator>
  <cp:lastModifiedBy>戸田市教育委員会</cp:lastModifiedBy>
  <cp:revision>6</cp:revision>
  <dcterms:created xsi:type="dcterms:W3CDTF">2022-10-17T04:56:16Z</dcterms:created>
  <dcterms:modified xsi:type="dcterms:W3CDTF">2022-10-17T05:52:39Z</dcterms:modified>
</cp:coreProperties>
</file>