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87" r:id="rId2"/>
    <p:sldId id="256" r:id="rId3"/>
    <p:sldId id="277" r:id="rId4"/>
    <p:sldId id="257" r:id="rId5"/>
    <p:sldId id="278" r:id="rId6"/>
    <p:sldId id="291" r:id="rId7"/>
    <p:sldId id="258" r:id="rId8"/>
    <p:sldId id="288" r:id="rId9"/>
    <p:sldId id="259" r:id="rId10"/>
    <p:sldId id="290" r:id="rId11"/>
    <p:sldId id="283" r:id="rId12"/>
    <p:sldId id="284" r:id="rId13"/>
    <p:sldId id="285" r:id="rId14"/>
    <p:sldId id="286" r:id="rId15"/>
    <p:sldId id="296" r:id="rId16"/>
    <p:sldId id="297" r:id="rId17"/>
    <p:sldId id="292" r:id="rId18"/>
    <p:sldId id="293" r:id="rId19"/>
    <p:sldId id="294" r:id="rId20"/>
    <p:sldId id="295" r:id="rId21"/>
  </p:sldIdLst>
  <p:sldSz cx="12192000" cy="6858000"/>
  <p:notesSz cx="6769100" cy="9906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CC0099"/>
    <a:srgbClr val="FF3399"/>
    <a:srgbClr val="99FF33"/>
    <a:srgbClr val="66FF66"/>
    <a:srgbClr val="FF7C80"/>
    <a:srgbClr val="FFFF66"/>
    <a:srgbClr val="FFFF00"/>
    <a:srgbClr val="0099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09" autoAdjust="0"/>
    <p:restoredTop sz="94660"/>
  </p:normalViewPr>
  <p:slideViewPr>
    <p:cSldViewPr snapToGrid="0">
      <p:cViewPr varScale="1">
        <p:scale>
          <a:sx n="74" d="100"/>
          <a:sy n="74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34257" y="0"/>
            <a:ext cx="2933277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EC40E-708E-4942-AADC-0C66332367EF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34257" y="9408981"/>
            <a:ext cx="2933277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7F7D1-6299-4499-AD88-4F9ED7B6B1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89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18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670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91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93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31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22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07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780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585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0958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12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9C761-8A91-42B6-9AC6-B73D46B5B470}" type="datetimeFigureOut">
              <a:rPr kumimoji="1" lang="ja-JP" altLang="en-US" smtClean="0"/>
              <a:t>2023/3/27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2C55B-F34D-4A51-B23F-E793598A6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73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219200" y="552450"/>
            <a:ext cx="969645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39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復　習</a:t>
            </a:r>
          </a:p>
        </p:txBody>
      </p:sp>
    </p:spTree>
    <p:extLst>
      <p:ext uri="{BB962C8B-B14F-4D97-AF65-F5344CB8AC3E}">
        <p14:creationId xmlns:p14="http://schemas.microsoft.com/office/powerpoint/2010/main" val="2580097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0050" y="1676400"/>
            <a:ext cx="115443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課題②－１</a:t>
            </a:r>
          </a:p>
        </p:txBody>
      </p:sp>
    </p:spTree>
    <p:extLst>
      <p:ext uri="{BB962C8B-B14F-4D97-AF65-F5344CB8AC3E}">
        <p14:creationId xmlns:p14="http://schemas.microsoft.com/office/powerpoint/2010/main" val="3518930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2" t="29895" r="50197" b="30245"/>
          <a:stretch/>
        </p:blipFill>
        <p:spPr bwMode="auto">
          <a:xfrm>
            <a:off x="4317120" y="0"/>
            <a:ext cx="8084430" cy="6972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91682" y="164244"/>
            <a:ext cx="4125437" cy="65032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八百屋（Ｌ）、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理髪店（Ｍ）、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花屋（Ｎ）の３つの店からの距離が等しいところに家を建てたい。</a:t>
            </a:r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Ａ～Ｃのどこに家を建てれば</a:t>
            </a:r>
            <a:endParaRPr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286500" y="4014653"/>
            <a:ext cx="2072835" cy="114789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7372350" y="1885950"/>
            <a:ext cx="986985" cy="2112733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8359335" y="3989820"/>
            <a:ext cx="2327715" cy="33974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7056536" y="5014466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1291303" y="4424547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9405626" y="192629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7526126" y="136238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809820" y="447979"/>
            <a:ext cx="367298" cy="25103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571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2" t="29895" r="50197" b="30245"/>
          <a:stretch/>
        </p:blipFill>
        <p:spPr bwMode="auto">
          <a:xfrm>
            <a:off x="4317120" y="0"/>
            <a:ext cx="8084430" cy="6972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91682" y="164244"/>
            <a:ext cx="4125437" cy="65032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八百屋（Ｌ）、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理髪店（Ｍ）、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花屋（Ｎ）の３つの店からの距離が等しいところに家を建てたい。Ａ～Ｃのどこに家を建てれば</a:t>
            </a:r>
            <a:endParaRPr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286500" y="2514600"/>
            <a:ext cx="3238499" cy="2647951"/>
          </a:xfrm>
          <a:prstGeom prst="line">
            <a:avLst/>
          </a:prstGeom>
          <a:ln w="127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7372350" y="1885950"/>
            <a:ext cx="2152650" cy="628650"/>
          </a:xfrm>
          <a:prstGeom prst="line">
            <a:avLst/>
          </a:prstGeom>
          <a:ln w="127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9525000" y="2514600"/>
            <a:ext cx="1162050" cy="1814968"/>
          </a:xfrm>
          <a:prstGeom prst="line">
            <a:avLst/>
          </a:prstGeom>
          <a:ln w="127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548103" y="516255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064604" y="502539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1259247" y="4482097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407433" y="196596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7539573" y="133731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850162" y="407638"/>
            <a:ext cx="274288" cy="2537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57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2" t="29895" r="50197" b="30245"/>
          <a:stretch/>
        </p:blipFill>
        <p:spPr bwMode="auto">
          <a:xfrm>
            <a:off x="4317120" y="0"/>
            <a:ext cx="8084430" cy="6972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91682" y="164244"/>
            <a:ext cx="4125437" cy="65032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八百屋（Ｌ）、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理髪店（Ｍ）、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花屋（Ｎ）の３つの店からの距離が等しいところに家を建てたい。Ａ～Ｃのどこに家を建てれば</a:t>
            </a:r>
            <a:endParaRPr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V="1">
            <a:off x="8782050" y="4329568"/>
            <a:ext cx="1905000" cy="1252082"/>
          </a:xfrm>
          <a:prstGeom prst="line">
            <a:avLst/>
          </a:prstGeom>
          <a:ln w="1270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548103" y="516255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064604" y="502539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1259247" y="4482097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407433" y="196596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7539573" y="133731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850162" y="407638"/>
            <a:ext cx="274288" cy="2537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6286500" y="5162552"/>
            <a:ext cx="2495550" cy="419098"/>
          </a:xfrm>
          <a:prstGeom prst="line">
            <a:avLst/>
          </a:prstGeom>
          <a:ln w="1270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7372350" y="1885950"/>
            <a:ext cx="1409700" cy="3695700"/>
          </a:xfrm>
          <a:prstGeom prst="line">
            <a:avLst/>
          </a:prstGeom>
          <a:ln w="1270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416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2" t="29895" r="50197" b="30245"/>
          <a:stretch/>
        </p:blipFill>
        <p:spPr bwMode="auto">
          <a:xfrm>
            <a:off x="4317120" y="0"/>
            <a:ext cx="8084430" cy="6972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91682" y="164244"/>
            <a:ext cx="4125437" cy="65032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八百屋（Ｌ）、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理髪店（Ｍ）、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花屋（Ｎ）の３つの店からの距離が等しいところに家を建てたい。Ａ～Ｃのどこに家を建てれば</a:t>
            </a:r>
            <a:endParaRPr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286500" y="4014653"/>
            <a:ext cx="2072835" cy="114789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7372350" y="1885950"/>
            <a:ext cx="986985" cy="2112733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8359335" y="3989820"/>
            <a:ext cx="2327715" cy="33974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楕円 6"/>
          <p:cNvSpPr/>
          <p:nvPr/>
        </p:nvSpPr>
        <p:spPr>
          <a:xfrm>
            <a:off x="7715250" y="3337534"/>
            <a:ext cx="992034" cy="992034"/>
          </a:xfrm>
          <a:prstGeom prst="ellipse">
            <a:avLst/>
          </a:prstGeom>
          <a:noFill/>
          <a:ln w="117475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8548103" y="516255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064604" y="502539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1259247" y="4482097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9407433" y="196596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539573" y="133731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850162" y="407638"/>
            <a:ext cx="274288" cy="2537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173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0050" y="1676400"/>
            <a:ext cx="115443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課題③</a:t>
            </a:r>
          </a:p>
        </p:txBody>
      </p:sp>
    </p:spTree>
    <p:extLst>
      <p:ext uri="{BB962C8B-B14F-4D97-AF65-F5344CB8AC3E}">
        <p14:creationId xmlns:p14="http://schemas.microsoft.com/office/powerpoint/2010/main" val="1492823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2" t="29895" r="50197" b="30245"/>
          <a:stretch/>
        </p:blipFill>
        <p:spPr bwMode="auto">
          <a:xfrm>
            <a:off x="4317120" y="0"/>
            <a:ext cx="8084430" cy="697221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191682" y="164244"/>
            <a:ext cx="4234604" cy="650325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右の</a:t>
            </a:r>
            <a:r>
              <a:rPr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円の中心</a:t>
            </a:r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</a:t>
            </a:r>
          </a:p>
          <a:p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作図しなさい。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286500" y="4014653"/>
            <a:ext cx="2072835" cy="1147897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>
            <a:off x="7335774" y="1849374"/>
            <a:ext cx="986985" cy="2112733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8359335" y="3989820"/>
            <a:ext cx="2327715" cy="339748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8548103" y="516255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064604" y="502539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1259247" y="4482097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9407433" y="196596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7539573" y="1337310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850162" y="407638"/>
            <a:ext cx="274288" cy="25372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楕円 1"/>
          <p:cNvSpPr/>
          <p:nvPr/>
        </p:nvSpPr>
        <p:spPr>
          <a:xfrm>
            <a:off x="5932675" y="1568600"/>
            <a:ext cx="4751518" cy="4751518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1641790" y="1849374"/>
            <a:ext cx="957973" cy="1302840"/>
          </a:xfrm>
          <a:prstGeom prst="downArrow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111" y="3152214"/>
            <a:ext cx="40389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円の中心</a:t>
            </a:r>
            <a:r>
              <a:rPr kumimoji="1" lang="ja-JP" altLang="en-US" sz="5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</a:t>
            </a:r>
          </a:p>
          <a:p>
            <a:r>
              <a:rPr kumimoji="1" lang="ja-JP" altLang="en-US" sz="5400" dirty="0">
                <a:solidFill>
                  <a:srgbClr val="0099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円周上の点</a:t>
            </a:r>
          </a:p>
          <a:p>
            <a:r>
              <a:rPr kumimoji="1" lang="ja-JP" altLang="en-US" sz="5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との距離は</a:t>
            </a:r>
          </a:p>
          <a:p>
            <a:r>
              <a:rPr kumimoji="1" lang="ja-JP" altLang="en-US" sz="5400" dirty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等しい</a:t>
            </a:r>
          </a:p>
        </p:txBody>
      </p:sp>
      <p:grpSp>
        <p:nvGrpSpPr>
          <p:cNvPr id="24" name="グループ化 23"/>
          <p:cNvGrpSpPr/>
          <p:nvPr/>
        </p:nvGrpSpPr>
        <p:grpSpPr>
          <a:xfrm rot="3759133">
            <a:off x="7680516" y="2502866"/>
            <a:ext cx="199906" cy="702895"/>
            <a:chOff x="5303520" y="2465102"/>
            <a:chExt cx="152400" cy="680434"/>
          </a:xfrm>
        </p:grpSpPr>
        <p:cxnSp>
          <p:nvCxnSpPr>
            <p:cNvPr id="22" name="直線コネクタ 21"/>
            <p:cNvCxnSpPr/>
            <p:nvPr/>
          </p:nvCxnSpPr>
          <p:spPr>
            <a:xfrm>
              <a:off x="5303520" y="2476756"/>
              <a:ext cx="0" cy="668780"/>
            </a:xfrm>
            <a:prstGeom prst="line">
              <a:avLst/>
            </a:prstGeom>
            <a:ln w="66675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5455920" y="2465102"/>
              <a:ext cx="0" cy="668780"/>
            </a:xfrm>
            <a:prstGeom prst="line">
              <a:avLst/>
            </a:prstGeom>
            <a:ln w="66675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/>
          <p:cNvGrpSpPr/>
          <p:nvPr/>
        </p:nvGrpSpPr>
        <p:grpSpPr>
          <a:xfrm rot="19710158">
            <a:off x="7252814" y="4342800"/>
            <a:ext cx="223011" cy="611190"/>
            <a:chOff x="5303520" y="2465102"/>
            <a:chExt cx="152400" cy="680434"/>
          </a:xfrm>
        </p:grpSpPr>
        <p:cxnSp>
          <p:nvCxnSpPr>
            <p:cNvPr id="26" name="直線コネクタ 25"/>
            <p:cNvCxnSpPr/>
            <p:nvPr/>
          </p:nvCxnSpPr>
          <p:spPr>
            <a:xfrm>
              <a:off x="5303520" y="2476756"/>
              <a:ext cx="0" cy="668780"/>
            </a:xfrm>
            <a:prstGeom prst="line">
              <a:avLst/>
            </a:prstGeom>
            <a:ln w="66675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>
            <a:xfrm>
              <a:off x="5455920" y="2465102"/>
              <a:ext cx="0" cy="668780"/>
            </a:xfrm>
            <a:prstGeom prst="line">
              <a:avLst/>
            </a:prstGeom>
            <a:ln w="66675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/>
          <p:cNvGrpSpPr/>
          <p:nvPr/>
        </p:nvGrpSpPr>
        <p:grpSpPr>
          <a:xfrm rot="508439">
            <a:off x="9558713" y="3817504"/>
            <a:ext cx="167704" cy="683679"/>
            <a:chOff x="5303520" y="2465102"/>
            <a:chExt cx="152400" cy="680434"/>
          </a:xfrm>
        </p:grpSpPr>
        <p:cxnSp>
          <p:nvCxnSpPr>
            <p:cNvPr id="29" name="直線コネクタ 28"/>
            <p:cNvCxnSpPr/>
            <p:nvPr/>
          </p:nvCxnSpPr>
          <p:spPr>
            <a:xfrm>
              <a:off x="5303520" y="2476756"/>
              <a:ext cx="0" cy="668780"/>
            </a:xfrm>
            <a:prstGeom prst="line">
              <a:avLst/>
            </a:prstGeom>
            <a:ln w="66675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5455920" y="2465102"/>
              <a:ext cx="0" cy="668780"/>
            </a:xfrm>
            <a:prstGeom prst="line">
              <a:avLst/>
            </a:prstGeom>
            <a:ln w="66675">
              <a:solidFill>
                <a:srgbClr val="000066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楕円 30"/>
          <p:cNvSpPr/>
          <p:nvPr/>
        </p:nvSpPr>
        <p:spPr>
          <a:xfrm>
            <a:off x="8179809" y="3847226"/>
            <a:ext cx="288758" cy="28875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11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6" grpId="0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0050" y="1676400"/>
            <a:ext cx="115443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課題①、②の間</a:t>
            </a:r>
          </a:p>
        </p:txBody>
      </p:sp>
    </p:spTree>
    <p:extLst>
      <p:ext uri="{BB962C8B-B14F-4D97-AF65-F5344CB8AC3E}">
        <p14:creationId xmlns:p14="http://schemas.microsoft.com/office/powerpoint/2010/main" val="2225744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60" y="130890"/>
            <a:ext cx="6466840" cy="69754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166761" y="352302"/>
            <a:ext cx="5558399" cy="6388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パン屋（Ｐ）とケーキ屋（Ｑ）からの距離が等しく、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さらに、電気屋（Ｒ）と自転車屋（Ｓ）からの距離が等しいところに家を建てたい。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Ａ～Ｃのどこに家を建てれば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8457350" y="2378869"/>
            <a:ext cx="1327856" cy="2857500"/>
          </a:xfrm>
          <a:prstGeom prst="line">
            <a:avLst/>
          </a:prstGeom>
          <a:ln w="127000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正方形/長方形 16"/>
          <p:cNvSpPr/>
          <p:nvPr/>
        </p:nvSpPr>
        <p:spPr>
          <a:xfrm>
            <a:off x="6039357" y="528661"/>
            <a:ext cx="240420" cy="20531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8180973" y="479137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11148295" y="465421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 flipH="1" flipV="1">
            <a:off x="9741886" y="2302951"/>
            <a:ext cx="1504315" cy="2859317"/>
          </a:xfrm>
          <a:prstGeom prst="line">
            <a:avLst/>
          </a:prstGeom>
          <a:ln w="127000">
            <a:solidFill>
              <a:srgbClr val="FF7C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/>
          <p:cNvSpPr/>
          <p:nvPr/>
        </p:nvSpPr>
        <p:spPr>
          <a:xfrm>
            <a:off x="9601678" y="1913908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8293551" y="1050719"/>
            <a:ext cx="163799" cy="2805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8570664" y="1143769"/>
            <a:ext cx="1165296" cy="1197564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>
            <a:off x="7820025" y="202863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9630756" y="3422984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8803302" y="2341333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7193420" y="2226469"/>
            <a:ext cx="2584521" cy="152964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661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60" y="130890"/>
            <a:ext cx="6466840" cy="69754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166761" y="352302"/>
            <a:ext cx="5558399" cy="6388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パン屋（Ｐ）とケーキ屋（Ｑ）からの距離が等しく、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さらに、電気屋（Ｒ）と自転車屋（Ｓ）からの距離が等しいところに家を建てたい。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Ａ～Ｃのどこに家を建てれば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7297981" y="2190750"/>
            <a:ext cx="1660599" cy="615307"/>
          </a:xfrm>
          <a:prstGeom prst="line">
            <a:avLst/>
          </a:prstGeom>
          <a:ln w="127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6039357" y="528661"/>
            <a:ext cx="240420" cy="20531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8180973" y="479137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1148295" y="465421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9601678" y="1913908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8293551" y="1050719"/>
            <a:ext cx="163799" cy="2805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820025" y="202863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9630756" y="3422984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8803302" y="2341333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 flipH="1" flipV="1">
            <a:off x="8958581" y="2787871"/>
            <a:ext cx="2324978" cy="2410398"/>
          </a:xfrm>
          <a:prstGeom prst="line">
            <a:avLst/>
          </a:prstGeom>
          <a:ln w="127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>
            <a:off x="8570664" y="1143769"/>
            <a:ext cx="387916" cy="1698694"/>
          </a:xfrm>
          <a:prstGeom prst="line">
            <a:avLst/>
          </a:prstGeom>
          <a:ln w="127000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V="1">
            <a:off x="8372794" y="2787870"/>
            <a:ext cx="596934" cy="2410399"/>
          </a:xfrm>
          <a:prstGeom prst="line">
            <a:avLst/>
          </a:prstGeom>
          <a:ln w="1270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15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32" t="19931" r="29888" b="51558"/>
          <a:stretch/>
        </p:blipFill>
        <p:spPr bwMode="auto">
          <a:xfrm>
            <a:off x="1500045" y="1175657"/>
            <a:ext cx="9083007" cy="49900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スマイル 6"/>
          <p:cNvSpPr/>
          <p:nvPr/>
        </p:nvSpPr>
        <p:spPr>
          <a:xfrm>
            <a:off x="8044877" y="5472332"/>
            <a:ext cx="533567" cy="533567"/>
          </a:xfrm>
          <a:prstGeom prst="smileyFace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スマイル 7"/>
          <p:cNvSpPr/>
          <p:nvPr/>
        </p:nvSpPr>
        <p:spPr>
          <a:xfrm>
            <a:off x="8044877" y="5472331"/>
            <a:ext cx="533567" cy="533567"/>
          </a:xfrm>
          <a:prstGeom prst="smileyFac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5290457" y="261257"/>
            <a:ext cx="6469170" cy="25995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家</a:t>
            </a:r>
            <a:r>
              <a:rPr lang="ja-JP" altLang="ja-JP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</a:t>
            </a:r>
            <a:r>
              <a:rPr lang="ja-JP" altLang="en-US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ら学校</a:t>
            </a:r>
            <a:r>
              <a:rPr lang="ja-JP" altLang="ja-JP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まで行くのに、点線と太線、</a:t>
            </a:r>
            <a:endParaRPr lang="ja-JP" altLang="en-US" sz="44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どちらが近い</a:t>
            </a:r>
            <a:r>
              <a:rPr lang="ja-JP" altLang="en-US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です</a:t>
            </a:r>
            <a:r>
              <a:rPr lang="ja-JP" altLang="ja-JP" sz="4400" dirty="0">
                <a:solidFill>
                  <a:schemeClr val="tx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か。</a:t>
            </a:r>
            <a:endParaRPr kumimoji="1" lang="ja-JP" altLang="en-US" sz="4400" dirty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988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3 0.00023 L -0.35755 -0.00602 L -0.35534 -0.47778 L -0.35534 -0.47778 " pathEditMode="relative" ptsTypes="AAA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0.35521 -0.4819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60" y="-24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60" y="130890"/>
            <a:ext cx="6466840" cy="697540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166761" y="352302"/>
            <a:ext cx="5558399" cy="6388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パン屋（Ｐ）とケーキ屋（Ｑ）からの距離が等しく、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さらに、電気屋（Ｒ）と自転車屋（Ｓ）からの距離が等しいところに家を建てたい。</a:t>
            </a:r>
            <a:endParaRPr lang="en-US" altLang="ja-JP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Ａ～Ｃのどこに家を建てれば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 flipV="1">
            <a:off x="8305800" y="3863150"/>
            <a:ext cx="1487363" cy="1359151"/>
          </a:xfrm>
          <a:prstGeom prst="line">
            <a:avLst/>
          </a:prstGeom>
          <a:ln w="1270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H="1" flipV="1">
            <a:off x="9805339" y="3863151"/>
            <a:ext cx="1478220" cy="1359150"/>
          </a:xfrm>
          <a:prstGeom prst="line">
            <a:avLst/>
          </a:prstGeom>
          <a:ln w="1270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6039357" y="528661"/>
            <a:ext cx="240420" cy="20531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8180973" y="479137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11148295" y="465421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9601678" y="1913908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8293551" y="1050719"/>
            <a:ext cx="163799" cy="28053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820025" y="2028631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9630756" y="3422984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8803302" y="2341333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7164422" y="2152650"/>
            <a:ext cx="2702600" cy="1778220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>
            <a:off x="8587121" y="1085850"/>
            <a:ext cx="1218216" cy="2845020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楕円 15"/>
          <p:cNvSpPr/>
          <p:nvPr/>
        </p:nvSpPr>
        <p:spPr>
          <a:xfrm>
            <a:off x="9284552" y="3432904"/>
            <a:ext cx="860492" cy="860492"/>
          </a:xfrm>
          <a:prstGeom prst="ellipse">
            <a:avLst/>
          </a:prstGeom>
          <a:noFill/>
          <a:ln w="117475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00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32" t="19931" r="29888" b="51558"/>
          <a:stretch/>
        </p:blipFill>
        <p:spPr bwMode="auto">
          <a:xfrm>
            <a:off x="1500045" y="1175657"/>
            <a:ext cx="9083007" cy="499001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3" name="直線コネクタ 2"/>
          <p:cNvCxnSpPr/>
          <p:nvPr/>
        </p:nvCxnSpPr>
        <p:spPr>
          <a:xfrm flipH="1" flipV="1">
            <a:off x="4000500" y="2514600"/>
            <a:ext cx="4362450" cy="3257550"/>
          </a:xfrm>
          <a:prstGeom prst="line">
            <a:avLst/>
          </a:prstGeom>
          <a:ln w="155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4324350" y="990600"/>
            <a:ext cx="7429499" cy="12954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距離→最短距離→線分</a:t>
            </a:r>
          </a:p>
        </p:txBody>
      </p:sp>
    </p:spTree>
    <p:extLst>
      <p:ext uri="{BB962C8B-B14F-4D97-AF65-F5344CB8AC3E}">
        <p14:creationId xmlns:p14="http://schemas.microsoft.com/office/powerpoint/2010/main" val="86382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379" y="0"/>
            <a:ext cx="5041557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直線コネクタ 11"/>
          <p:cNvCxnSpPr/>
          <p:nvPr/>
        </p:nvCxnSpPr>
        <p:spPr>
          <a:xfrm flipV="1">
            <a:off x="4743450" y="971550"/>
            <a:ext cx="1162050" cy="245745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5905500" y="971550"/>
            <a:ext cx="1905000" cy="179070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4743450" y="2200275"/>
            <a:ext cx="1790700" cy="1228726"/>
          </a:xfrm>
          <a:prstGeom prst="line">
            <a:avLst/>
          </a:prstGeom>
          <a:ln w="127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 flipV="1">
            <a:off x="6503154" y="2200275"/>
            <a:ext cx="1307346" cy="561975"/>
          </a:xfrm>
          <a:prstGeom prst="line">
            <a:avLst/>
          </a:prstGeom>
          <a:ln w="127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743450" y="3429000"/>
            <a:ext cx="1622284" cy="45244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6365734" y="2762250"/>
            <a:ext cx="1444766" cy="711994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743450" y="3409951"/>
            <a:ext cx="1892481" cy="1209676"/>
          </a:xfrm>
          <a:prstGeom prst="line">
            <a:avLst/>
          </a:prstGeom>
          <a:ln w="127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6583680" y="2814637"/>
            <a:ext cx="1226820" cy="1809614"/>
          </a:xfrm>
          <a:prstGeom prst="line">
            <a:avLst/>
          </a:prstGeom>
          <a:ln w="127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743450" y="3409951"/>
            <a:ext cx="1592036" cy="2389958"/>
          </a:xfrm>
          <a:prstGeom prst="line">
            <a:avLst/>
          </a:prstGeom>
          <a:ln w="127000"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6335486" y="2762250"/>
            <a:ext cx="1517592" cy="3037659"/>
          </a:xfrm>
          <a:prstGeom prst="line">
            <a:avLst/>
          </a:prstGeom>
          <a:ln w="127000">
            <a:solidFill>
              <a:srgbClr val="D600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楕円 1"/>
          <p:cNvSpPr/>
          <p:nvPr/>
        </p:nvSpPr>
        <p:spPr>
          <a:xfrm>
            <a:off x="5436894" y="455035"/>
            <a:ext cx="860492" cy="860492"/>
          </a:xfrm>
          <a:prstGeom prst="ellipse">
            <a:avLst/>
          </a:prstGeom>
          <a:noFill/>
          <a:ln w="117475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/>
          <p:cNvSpPr/>
          <p:nvPr/>
        </p:nvSpPr>
        <p:spPr>
          <a:xfrm>
            <a:off x="5875304" y="2975081"/>
            <a:ext cx="860492" cy="860492"/>
          </a:xfrm>
          <a:prstGeom prst="ellipse">
            <a:avLst/>
          </a:prstGeom>
          <a:noFill/>
          <a:ln w="117475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/>
          <p:cNvSpPr/>
          <p:nvPr/>
        </p:nvSpPr>
        <p:spPr>
          <a:xfrm>
            <a:off x="6103904" y="4036219"/>
            <a:ext cx="860492" cy="860492"/>
          </a:xfrm>
          <a:prstGeom prst="ellipse">
            <a:avLst/>
          </a:prstGeom>
          <a:noFill/>
          <a:ln w="117475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166761" y="205604"/>
            <a:ext cx="3543253" cy="559430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病院（Ｘ）と郵便局（Ｙ）からの距離が等しい</a:t>
            </a:r>
            <a:endParaRPr lang="en-US" altLang="ja-JP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ところ</a:t>
            </a:r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は</a:t>
            </a:r>
          </a:p>
          <a:p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どこですか。</a:t>
            </a:r>
            <a:endParaRPr kumimoji="1" lang="ja-JP" altLang="en-US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373291" y="579990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2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379" y="0"/>
            <a:ext cx="5041557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直線コネクタ 11"/>
          <p:cNvCxnSpPr/>
          <p:nvPr/>
        </p:nvCxnSpPr>
        <p:spPr>
          <a:xfrm flipV="1">
            <a:off x="4743450" y="971550"/>
            <a:ext cx="1162050" cy="245745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 flipV="1">
            <a:off x="5905500" y="971550"/>
            <a:ext cx="1905000" cy="179070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>
            <a:off x="4743450" y="3429000"/>
            <a:ext cx="1622284" cy="45244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6365734" y="2762250"/>
            <a:ext cx="1444766" cy="711994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743450" y="3409951"/>
            <a:ext cx="1892481" cy="1209676"/>
          </a:xfrm>
          <a:prstGeom prst="line">
            <a:avLst/>
          </a:prstGeom>
          <a:ln w="127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6583680" y="2814637"/>
            <a:ext cx="1226820" cy="1809614"/>
          </a:xfrm>
          <a:prstGeom prst="line">
            <a:avLst/>
          </a:prstGeom>
          <a:ln w="1270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>
            <a:off x="5743051" y="193964"/>
            <a:ext cx="1271151" cy="6515423"/>
          </a:xfrm>
          <a:prstGeom prst="line">
            <a:avLst/>
          </a:prstGeom>
          <a:ln w="1206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楕円 5"/>
          <p:cNvSpPr/>
          <p:nvPr/>
        </p:nvSpPr>
        <p:spPr>
          <a:xfrm>
            <a:off x="5689690" y="325852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楕円 16"/>
          <p:cNvSpPr/>
          <p:nvPr/>
        </p:nvSpPr>
        <p:spPr>
          <a:xfrm>
            <a:off x="5911734" y="1358537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/>
          <p:cNvSpPr/>
          <p:nvPr/>
        </p:nvSpPr>
        <p:spPr>
          <a:xfrm>
            <a:off x="6011090" y="1861953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楕円 18"/>
          <p:cNvSpPr/>
          <p:nvPr/>
        </p:nvSpPr>
        <p:spPr>
          <a:xfrm>
            <a:off x="6107430" y="2387450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/>
          <p:cNvSpPr/>
          <p:nvPr/>
        </p:nvSpPr>
        <p:spPr>
          <a:xfrm>
            <a:off x="6186104" y="2847654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楕円 22"/>
          <p:cNvSpPr/>
          <p:nvPr/>
        </p:nvSpPr>
        <p:spPr>
          <a:xfrm>
            <a:off x="6394236" y="3891305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楕円 23"/>
          <p:cNvSpPr/>
          <p:nvPr/>
        </p:nvSpPr>
        <p:spPr>
          <a:xfrm>
            <a:off x="6622076" y="5052413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楕円 25"/>
          <p:cNvSpPr/>
          <p:nvPr/>
        </p:nvSpPr>
        <p:spPr>
          <a:xfrm>
            <a:off x="6726579" y="5623933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/>
          <p:cNvSpPr/>
          <p:nvPr/>
        </p:nvSpPr>
        <p:spPr>
          <a:xfrm>
            <a:off x="6858000" y="6205783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5805481" y="877041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楕円 31"/>
          <p:cNvSpPr/>
          <p:nvPr/>
        </p:nvSpPr>
        <p:spPr>
          <a:xfrm>
            <a:off x="6294248" y="3342003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楕円 33"/>
          <p:cNvSpPr/>
          <p:nvPr/>
        </p:nvSpPr>
        <p:spPr>
          <a:xfrm>
            <a:off x="6504075" y="4479973"/>
            <a:ext cx="209006" cy="20900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166761" y="205604"/>
            <a:ext cx="3543253" cy="58686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800" dirty="0">
                <a:solidFill>
                  <a:srgbClr val="FF66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他に、</a:t>
            </a:r>
            <a:endParaRPr lang="en-US" altLang="ja-JP" sz="4800" dirty="0">
              <a:solidFill>
                <a:srgbClr val="FF66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病院（Ｘ）と郵便局（Ｙ）からの距離が等しい</a:t>
            </a:r>
            <a:endParaRPr lang="en-US" altLang="ja-JP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ところは</a:t>
            </a:r>
            <a:endParaRPr lang="ja-JP" altLang="en-US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どこですか。</a:t>
            </a:r>
            <a:endParaRPr kumimoji="1" lang="ja-JP" altLang="en-US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4743450" y="534858"/>
            <a:ext cx="999601" cy="2807146"/>
          </a:xfrm>
          <a:prstGeom prst="line">
            <a:avLst/>
          </a:prstGeom>
          <a:ln w="88900">
            <a:solidFill>
              <a:srgbClr val="FF7C8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6" idx="5"/>
          </p:cNvCxnSpPr>
          <p:nvPr/>
        </p:nvCxnSpPr>
        <p:spPr>
          <a:xfrm flipH="1" flipV="1">
            <a:off x="5868088" y="504250"/>
            <a:ext cx="1964229" cy="2258001"/>
          </a:xfrm>
          <a:prstGeom prst="line">
            <a:avLst/>
          </a:prstGeom>
          <a:ln w="88900">
            <a:solidFill>
              <a:srgbClr val="FF7C8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/>
          <p:cNvCxnSpPr>
            <a:endCxn id="17" idx="3"/>
          </p:cNvCxnSpPr>
          <p:nvPr/>
        </p:nvCxnSpPr>
        <p:spPr>
          <a:xfrm flipV="1">
            <a:off x="4737216" y="1536935"/>
            <a:ext cx="1205126" cy="1835677"/>
          </a:xfrm>
          <a:prstGeom prst="line">
            <a:avLst/>
          </a:prstGeom>
          <a:ln w="88900">
            <a:solidFill>
              <a:srgbClr val="00B0F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/>
          <p:cNvCxnSpPr>
            <a:endCxn id="17" idx="5"/>
          </p:cNvCxnSpPr>
          <p:nvPr/>
        </p:nvCxnSpPr>
        <p:spPr>
          <a:xfrm flipH="1" flipV="1">
            <a:off x="6090132" y="1536935"/>
            <a:ext cx="1756041" cy="1237278"/>
          </a:xfrm>
          <a:prstGeom prst="line">
            <a:avLst/>
          </a:prstGeom>
          <a:ln w="88900">
            <a:solidFill>
              <a:srgbClr val="00B0F0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V="1">
            <a:off x="4786963" y="1880122"/>
            <a:ext cx="1362501" cy="1474603"/>
          </a:xfrm>
          <a:prstGeom prst="line">
            <a:avLst/>
          </a:prstGeom>
          <a:ln w="88900">
            <a:solidFill>
              <a:srgbClr val="CC0099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 flipV="1">
            <a:off x="6149466" y="2027913"/>
            <a:ext cx="1696706" cy="771676"/>
          </a:xfrm>
          <a:prstGeom prst="line">
            <a:avLst/>
          </a:prstGeom>
          <a:ln w="88900">
            <a:solidFill>
              <a:srgbClr val="CC0099"/>
            </a:solidFill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8373291" y="579990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267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18" grpId="0" animBg="1"/>
      <p:bldP spid="19" grpId="0" animBg="1"/>
      <p:bldP spid="21" grpId="0" animBg="1"/>
      <p:bldP spid="23" grpId="0" animBg="1"/>
      <p:bldP spid="24" grpId="0" animBg="1"/>
      <p:bldP spid="26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379" y="0"/>
            <a:ext cx="5041557" cy="6858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直線コネクタ 2"/>
          <p:cNvCxnSpPr/>
          <p:nvPr/>
        </p:nvCxnSpPr>
        <p:spPr>
          <a:xfrm>
            <a:off x="5729196" y="193964"/>
            <a:ext cx="1271151" cy="6515423"/>
          </a:xfrm>
          <a:prstGeom prst="line">
            <a:avLst/>
          </a:prstGeom>
          <a:ln w="1206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724400" y="2784764"/>
            <a:ext cx="3103418" cy="540327"/>
          </a:xfrm>
          <a:prstGeom prst="line">
            <a:avLst/>
          </a:prstGeom>
          <a:ln w="120650">
            <a:solidFill>
              <a:srgbClr val="0000C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57150" y="205604"/>
            <a:ext cx="3802379" cy="31194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点Ｘ、Ｙを</a:t>
            </a:r>
            <a:endParaRPr lang="en-US" altLang="ja-JP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結んだ線分</a:t>
            </a:r>
            <a:endParaRPr lang="en-US" altLang="ja-JP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との関係は</a:t>
            </a:r>
            <a:endParaRPr lang="ja-JP" altLang="en-US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何ですか。</a:t>
            </a:r>
            <a:endParaRPr lang="ja-JP" altLang="ja-JP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 rot="20839646">
            <a:off x="6276984" y="2615291"/>
            <a:ext cx="363215" cy="36321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 rot="20896890">
            <a:off x="5276537" y="2546336"/>
            <a:ext cx="873423" cy="1131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|</a:t>
            </a:r>
            <a:r>
              <a:rPr lang="ja-JP" altLang="en-US" sz="4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|</a:t>
            </a:r>
            <a:endParaRPr lang="ja-JP" altLang="ja-JP" sz="40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 rot="20896890">
            <a:off x="6860195" y="2262337"/>
            <a:ext cx="873423" cy="11314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|</a:t>
            </a:r>
            <a:r>
              <a:rPr lang="ja-JP" altLang="en-US" sz="4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</a:t>
            </a:r>
            <a:r>
              <a:rPr lang="en-US" altLang="ja-JP" sz="4000" b="1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|</a:t>
            </a:r>
            <a:endParaRPr lang="ja-JP" altLang="ja-JP" sz="4000" b="1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7068808" y="3991276"/>
            <a:ext cx="3674222" cy="1159640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5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線分ＸＹの</a:t>
            </a:r>
          </a:p>
        </p:txBody>
      </p:sp>
      <p:sp>
        <p:nvSpPr>
          <p:cNvPr id="4" name="左右矢印 3"/>
          <p:cNvSpPr/>
          <p:nvPr/>
        </p:nvSpPr>
        <p:spPr>
          <a:xfrm>
            <a:off x="5379527" y="4868542"/>
            <a:ext cx="1271451" cy="875641"/>
          </a:xfrm>
          <a:prstGeom prst="leftRightArrow">
            <a:avLst/>
          </a:prstGeom>
          <a:solidFill>
            <a:srgbClr val="FFFF00"/>
          </a:solidFill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8373291" y="5799909"/>
            <a:ext cx="235132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83079" y="4070060"/>
            <a:ext cx="4986635" cy="2213008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２</a:t>
            </a:r>
            <a:r>
              <a:rPr lang="ja-JP" altLang="ja-JP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点Ｘ、Ｙ</a:t>
            </a:r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からの</a:t>
            </a:r>
          </a:p>
          <a:p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距離が等しい</a:t>
            </a:r>
          </a:p>
          <a:p>
            <a:r>
              <a:rPr lang="ja-JP" altLang="en-US" sz="48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点の集まり</a:t>
            </a:r>
            <a:endParaRPr lang="ja-JP" altLang="ja-JP" sz="48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8917330" y="5164363"/>
            <a:ext cx="3117787" cy="1159640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5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二等分線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7055361" y="5164363"/>
            <a:ext cx="1861969" cy="1159640"/>
          </a:xfrm>
          <a:prstGeom prst="rect">
            <a:avLst/>
          </a:prstGeom>
          <a:solidFill>
            <a:srgbClr val="FF7C80"/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5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垂直</a:t>
            </a:r>
          </a:p>
        </p:txBody>
      </p:sp>
    </p:spTree>
    <p:extLst>
      <p:ext uri="{BB962C8B-B14F-4D97-AF65-F5344CB8AC3E}">
        <p14:creationId xmlns:p14="http://schemas.microsoft.com/office/powerpoint/2010/main" val="108470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5" grpId="0"/>
      <p:bldP spid="36" grpId="0"/>
      <p:bldP spid="4" grpId="0" animBg="1"/>
      <p:bldP spid="38" grpId="0" animBg="1"/>
      <p:bldP spid="3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 rotWithShape="1">
          <a:blip r:embed="rId2"/>
          <a:srcRect l="3002" t="38542" r="87335" b="39063"/>
          <a:stretch/>
        </p:blipFill>
        <p:spPr>
          <a:xfrm flipH="1">
            <a:off x="10395524" y="2289801"/>
            <a:ext cx="1137425" cy="1482099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 rotWithShape="1">
          <a:blip r:embed="rId2"/>
          <a:srcRect l="3002" t="38542" r="87335" b="39063"/>
          <a:stretch/>
        </p:blipFill>
        <p:spPr>
          <a:xfrm>
            <a:off x="6455447" y="2327900"/>
            <a:ext cx="1137425" cy="1482099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97407" y="216889"/>
            <a:ext cx="8228505" cy="7718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rgbClr val="FF7C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4400" dirty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線分ＸＹの垂直二等分線の作図</a:t>
            </a: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7467600" y="3771900"/>
            <a:ext cx="3067050" cy="38100"/>
          </a:xfrm>
          <a:prstGeom prst="line">
            <a:avLst/>
          </a:prstGeom>
          <a:ln w="1206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6800718" y="3359143"/>
            <a:ext cx="838199" cy="901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Ｘ</a:t>
            </a:r>
            <a:endParaRPr lang="ja-JP" altLang="ja-JP" sz="4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10542415" y="3301993"/>
            <a:ext cx="838199" cy="9017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Ｙ</a:t>
            </a:r>
            <a:endParaRPr lang="ja-JP" altLang="ja-JP" sz="40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3949911" y="1130136"/>
            <a:ext cx="5625678" cy="5625678"/>
            <a:chOff x="3949911" y="1130136"/>
            <a:chExt cx="5625678" cy="5625678"/>
          </a:xfrm>
        </p:grpSpPr>
        <p:sp>
          <p:nvSpPr>
            <p:cNvPr id="7" name="円弧 6"/>
            <p:cNvSpPr/>
            <p:nvPr/>
          </p:nvSpPr>
          <p:spPr>
            <a:xfrm rot="2484817">
              <a:off x="3949911" y="1130136"/>
              <a:ext cx="5625678" cy="5625678"/>
            </a:xfrm>
            <a:prstGeom prst="arc">
              <a:avLst/>
            </a:prstGeom>
            <a:ln w="127000">
              <a:solidFill>
                <a:srgbClr val="0000CC">
                  <a:alpha val="86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7922509" y="1193786"/>
              <a:ext cx="838199" cy="9017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000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①</a:t>
              </a:r>
              <a:endPara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8658923" y="1016211"/>
            <a:ext cx="5625678" cy="5625678"/>
            <a:chOff x="8658923" y="1016211"/>
            <a:chExt cx="5625678" cy="5625678"/>
          </a:xfrm>
        </p:grpSpPr>
        <p:sp>
          <p:nvSpPr>
            <p:cNvPr id="8" name="円弧 7"/>
            <p:cNvSpPr/>
            <p:nvPr/>
          </p:nvSpPr>
          <p:spPr>
            <a:xfrm rot="13496469">
              <a:off x="8658923" y="1016211"/>
              <a:ext cx="5625678" cy="5625678"/>
            </a:xfrm>
            <a:prstGeom prst="arc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正方形/長方形 26"/>
            <p:cNvSpPr/>
            <p:nvPr/>
          </p:nvSpPr>
          <p:spPr>
            <a:xfrm rot="143021">
              <a:off x="9408408" y="1249588"/>
              <a:ext cx="838199" cy="9017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000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①</a:t>
              </a:r>
              <a:endPara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grpSp>
        <p:nvGrpSpPr>
          <p:cNvPr id="34" name="グループ化 33"/>
          <p:cNvGrpSpPr/>
          <p:nvPr/>
        </p:nvGrpSpPr>
        <p:grpSpPr>
          <a:xfrm>
            <a:off x="8736020" y="-201822"/>
            <a:ext cx="838199" cy="6850272"/>
            <a:chOff x="8736020" y="-201822"/>
            <a:chExt cx="838199" cy="6850272"/>
          </a:xfrm>
        </p:grpSpPr>
        <p:cxnSp>
          <p:nvCxnSpPr>
            <p:cNvPr id="9" name="直線コネクタ 8"/>
            <p:cNvCxnSpPr/>
            <p:nvPr/>
          </p:nvCxnSpPr>
          <p:spPr>
            <a:xfrm>
              <a:off x="9076481" y="620510"/>
              <a:ext cx="109485" cy="6027940"/>
            </a:xfrm>
            <a:prstGeom prst="line">
              <a:avLst/>
            </a:prstGeom>
            <a:ln w="1206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8" name="正方形/長方形 27"/>
            <p:cNvSpPr/>
            <p:nvPr/>
          </p:nvSpPr>
          <p:spPr>
            <a:xfrm>
              <a:off x="8736020" y="-201822"/>
              <a:ext cx="838199" cy="9017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000" dirty="0">
                  <a:solidFill>
                    <a:schemeClr val="tx1"/>
                  </a:solidFill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②</a:t>
              </a:r>
              <a:endParaRPr lang="ja-JP" altLang="ja-JP" sz="4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</p:grpSp>
      <p:sp>
        <p:nvSpPr>
          <p:cNvPr id="30" name="正方形/長方形 29"/>
          <p:cNvSpPr/>
          <p:nvPr/>
        </p:nvSpPr>
        <p:spPr>
          <a:xfrm>
            <a:off x="186733" y="1244039"/>
            <a:ext cx="6260949" cy="39566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400" dirty="0">
                <a:solidFill>
                  <a:srgbClr val="0000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①点Ｘ、Ｙを、それぞれ</a:t>
            </a:r>
          </a:p>
          <a:p>
            <a:r>
              <a:rPr lang="ja-JP" altLang="en-US" sz="4400" dirty="0">
                <a:solidFill>
                  <a:srgbClr val="0000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中心として、等しい半径の円をかき、</a:t>
            </a:r>
          </a:p>
          <a:p>
            <a:r>
              <a:rPr lang="ja-JP" altLang="en-US" sz="4400" dirty="0">
                <a:solidFill>
                  <a:srgbClr val="0000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この２円の交点をＰ、Ｑ</a:t>
            </a:r>
          </a:p>
          <a:p>
            <a:r>
              <a:rPr lang="ja-JP" altLang="en-US" sz="4400" dirty="0">
                <a:solidFill>
                  <a:srgbClr val="0000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とする。</a:t>
            </a:r>
            <a:endParaRPr lang="ja-JP" altLang="ja-JP" sz="4400" dirty="0">
              <a:solidFill>
                <a:srgbClr val="0000CC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178968" y="5200650"/>
            <a:ext cx="6260949" cy="8413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4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②直線ＰＱをひく。</a:t>
            </a:r>
            <a:endParaRPr lang="ja-JP" altLang="ja-JP" sz="4400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9160973" y="1852592"/>
            <a:ext cx="889401" cy="3890364"/>
            <a:chOff x="9160973" y="1852592"/>
            <a:chExt cx="889401" cy="3890364"/>
          </a:xfrm>
        </p:grpSpPr>
        <p:sp>
          <p:nvSpPr>
            <p:cNvPr id="36" name="正方形/長方形 35"/>
            <p:cNvSpPr/>
            <p:nvPr/>
          </p:nvSpPr>
          <p:spPr>
            <a:xfrm>
              <a:off x="9212175" y="4841242"/>
              <a:ext cx="838199" cy="9017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0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Ｑ</a:t>
              </a:r>
              <a:endParaRPr lang="en-US" altLang="ja-JP" sz="4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9160973" y="1852592"/>
              <a:ext cx="838199" cy="90171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000" dirty="0">
                  <a:solidFill>
                    <a:schemeClr val="tx1"/>
                  </a:solidFill>
                  <a:latin typeface="ＭＳ 明朝" panose="02020609040205080304" pitchFamily="17" charset="-128"/>
                  <a:ea typeface="ＭＳ 明朝" panose="02020609040205080304" pitchFamily="17" charset="-128"/>
                </a:rPr>
                <a:t>Ｐ</a:t>
              </a:r>
              <a:endParaRPr lang="ja-JP" altLang="ja-JP" sz="40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9996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00050" y="1676400"/>
            <a:ext cx="115443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6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課題①－１</a:t>
            </a:r>
          </a:p>
        </p:txBody>
      </p:sp>
    </p:spTree>
    <p:extLst>
      <p:ext uri="{BB962C8B-B14F-4D97-AF65-F5344CB8AC3E}">
        <p14:creationId xmlns:p14="http://schemas.microsoft.com/office/powerpoint/2010/main" val="421992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100" y="0"/>
            <a:ext cx="6953250" cy="69532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正方形/長方形 2"/>
          <p:cNvSpPr/>
          <p:nvPr/>
        </p:nvSpPr>
        <p:spPr>
          <a:xfrm>
            <a:off x="166761" y="205604"/>
            <a:ext cx="4824339" cy="63889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道沿いにあって、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図書館（Ｘ）と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公園（Ｙ）からの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距離が等しい</a:t>
            </a:r>
            <a:endParaRPr lang="en-US" altLang="ja-JP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ところに家を建てたい。Ａ～Ｃのどこに家を建てれば</a:t>
            </a:r>
            <a:endParaRPr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よ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</a:t>
            </a:r>
            <a:r>
              <a:rPr lang="ja-JP" altLang="en-US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です</a:t>
            </a:r>
            <a:r>
              <a:rPr lang="ja-JP" altLang="ja-JP" sz="44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か。</a:t>
            </a:r>
            <a:endParaRPr kumimoji="1" lang="ja-JP" altLang="en-US" sz="44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H="1" flipV="1">
            <a:off x="7239000" y="2647950"/>
            <a:ext cx="190500" cy="3009900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/>
          <p:cNvCxnSpPr/>
          <p:nvPr/>
        </p:nvCxnSpPr>
        <p:spPr>
          <a:xfrm flipV="1">
            <a:off x="7448550" y="3103177"/>
            <a:ext cx="2819400" cy="2554673"/>
          </a:xfrm>
          <a:prstGeom prst="line">
            <a:avLst/>
          </a:pr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 flipH="1" flipV="1">
            <a:off x="7277100" y="2628900"/>
            <a:ext cx="990600" cy="3052762"/>
          </a:xfrm>
          <a:prstGeom prst="line">
            <a:avLst/>
          </a:prstGeom>
          <a:ln w="127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 flipV="1">
            <a:off x="8305800" y="3084127"/>
            <a:ext cx="1952625" cy="2597535"/>
          </a:xfrm>
          <a:prstGeom prst="line">
            <a:avLst/>
          </a:prstGeom>
          <a:ln w="1270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H="1" flipV="1">
            <a:off x="7277100" y="2628900"/>
            <a:ext cx="2184471" cy="3028950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9480621" y="3126989"/>
            <a:ext cx="777805" cy="2549911"/>
          </a:xfrm>
          <a:prstGeom prst="line">
            <a:avLst/>
          </a:prstGeom>
          <a:ln w="1270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楕円 15"/>
          <p:cNvSpPr/>
          <p:nvPr/>
        </p:nvSpPr>
        <p:spPr>
          <a:xfrm>
            <a:off x="7875554" y="5734050"/>
            <a:ext cx="860492" cy="860492"/>
          </a:xfrm>
          <a:prstGeom prst="ellipse">
            <a:avLst/>
          </a:prstGeom>
          <a:noFill/>
          <a:ln w="117475">
            <a:solidFill>
              <a:srgbClr val="0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67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</TotalTime>
  <Words>533</Words>
  <Application>Microsoft Office PowerPoint</Application>
  <PresentationFormat>ワイド画面</PresentationFormat>
  <Paragraphs>78</Paragraphs>
  <Slides>20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HGP創英角ﾎﾟｯﾌﾟ体</vt:lpstr>
      <vt:lpstr>HGS創英角ﾎﾟｯﾌﾟ体</vt:lpstr>
      <vt:lpstr>HG創英角ﾎﾟｯﾌﾟ体</vt:lpstr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松井 守</dc:creator>
  <cp:lastModifiedBy>歌代圭介</cp:lastModifiedBy>
  <cp:revision>45</cp:revision>
  <cp:lastPrinted>2022-10-10T23:13:03Z</cp:lastPrinted>
  <dcterms:created xsi:type="dcterms:W3CDTF">2022-09-14T00:24:36Z</dcterms:created>
  <dcterms:modified xsi:type="dcterms:W3CDTF">2023-03-27T01:28:27Z</dcterms:modified>
</cp:coreProperties>
</file>