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7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F87E1-2304-4CFB-AA5A-2E71AD1F2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208BCC-BCD2-44DF-9B2E-2484F017E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CF972-97DC-4E0F-99B2-E94CB4E5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189ED0-8E1D-43DF-959B-37A40A47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13A768-FD46-4F7C-AF52-E7023EA3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17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2F329-1BFD-438E-A4B7-7B6A6763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990270-914A-4DDD-860C-1F13C57D7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BF12B-92A1-41DB-8539-89A46B13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BF8BA-4376-41B6-A437-67A4ED31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AD460F-F213-4759-986A-1837A949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0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8C24DE-A534-48F2-9C4E-B363C9E50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9D99F2-9B20-43E2-A7AF-3516149E5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862108-5023-4082-9E0F-133B0249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32C58C-301F-40AA-B6CA-AF6194D4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DE8F2-9B7C-4FA5-A156-665ED3CE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09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16AB8-E076-418A-80CF-E363507F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C36D5B-99A1-4F97-B633-729300BDE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8D4F81-9633-4221-855D-1EE0528C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423FB-B573-4900-B086-3AD7F5A45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49EE9-B072-4BBF-82C2-F8910B9B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44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E3BF6-7C04-4475-9494-F3E0B46F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164926-CECD-4EBD-BCE9-4ACB86F0E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4E6BE5-ED94-4715-ABEC-79DE08E9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211005-AFAA-464A-AA47-04A58C99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DA0AE5-91B7-4C48-94BB-1B0DA692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73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613-CC65-4491-92CC-67721D04B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EC33F-AAEE-4B96-BE97-52740D6C4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1E3AC6-1CFE-4A91-8C11-DA8C53EF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56E781-0DEE-443B-9969-7BA73BBA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ADD491-03D4-4B05-B9AF-FA26ED33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523C85-6829-43C3-AFF2-10783575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65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F7B13-0DB5-489D-9969-AD8C1CC23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B4657D-7F70-4327-9102-084F9F845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4A84F-7E46-42FC-8E5C-978F9C864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F398289-0085-4A16-8036-A03894F90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765F56-E98D-4499-81D6-148996833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A7F8D4-772D-4F15-898E-5A5DCDBE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F92B7C7-4932-4010-B51A-7ABAC07D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48605E-F83E-490D-AB1A-40FD73FF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6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BEDD3-67D1-48DF-B1A3-7A5CF5E0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9C4DDC-7B7B-4068-89D8-FB410241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E57826-2CBD-4F3F-8635-5924965C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748448-9937-4BDC-A360-D05FC2AD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80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6078CA-1FD5-48D3-81A2-EB2B2CCD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B89DBD-8839-44C9-AA78-931BA9A3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6654F-7D29-40D3-96CD-A8D58654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9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E6AC7-D6DD-43BD-8FD7-1BACB77F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0B50E4-307F-4E1D-8F8F-52D6121F6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64F2DE-6BE6-49D7-A915-22D4AFE1C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762634-00D2-468A-B282-1A599C41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316544-FF50-46BB-A337-A106B85E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356301-D330-4524-A9EB-915D901F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93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CE728-2F44-4736-B04C-1B46FD1D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78F498-F135-4AF1-BAA3-2F3E7F0C0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833420-D59A-421B-A902-C2230846C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3DAC8-319B-4960-8523-787F5D13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D281A-7718-4402-AF7F-4DBD5CF2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5A75AE-798D-43B4-B539-3E0852A3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19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671B4B-9F86-4A6C-BC1A-ECBB34D7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0F03CD-071B-486C-B958-7D5A2A42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3778FA-9645-465F-91E9-E685EEA39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60DA-C859-46A7-B183-8AA1DA4A5E58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04B35A-97EA-4218-85B0-BA1F90C47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EDC12B-B795-4324-809A-383043D5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9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の流れ　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会場・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Zoom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共通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意見交換の時間は　</a:t>
            </a:r>
            <a:r>
              <a:rPr kumimoji="1" lang="en-US" altLang="ja-JP" u="sng" dirty="0"/>
              <a:t>10:35</a:t>
            </a:r>
            <a:r>
              <a:rPr kumimoji="1" lang="ja-JP" altLang="en-US" dirty="0"/>
              <a:t>　～</a:t>
            </a:r>
            <a:r>
              <a:rPr kumimoji="1" lang="en-US" altLang="ja-JP" u="sng" dirty="0"/>
              <a:t>11:33</a:t>
            </a:r>
            <a:r>
              <a:rPr kumimoji="1" lang="ja-JP" altLang="en-US" dirty="0"/>
              <a:t>　を予定</a:t>
            </a:r>
            <a:r>
              <a:rPr lang="en-US" altLang="ja-JP" dirty="0"/>
              <a:t>】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司会者と記録者の決定（約</a:t>
            </a:r>
            <a:r>
              <a:rPr kumimoji="1" lang="en-US" altLang="ja-JP" dirty="0"/>
              <a:t>3</a:t>
            </a:r>
            <a:r>
              <a:rPr kumimoji="1" lang="ja-JP" altLang="en-US" dirty="0"/>
              <a:t>分）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自己紹介（団体の名称及び取組内容について）</a:t>
            </a:r>
            <a:r>
              <a:rPr kumimoji="1" lang="ja-JP" altLang="en-US" u="sng" dirty="0"/>
              <a:t>（約</a:t>
            </a:r>
            <a:r>
              <a:rPr kumimoji="1" lang="en-US" altLang="ja-JP" u="sng" dirty="0"/>
              <a:t>10</a:t>
            </a:r>
            <a:r>
              <a:rPr kumimoji="1" lang="ja-JP" altLang="en-US" u="sng" dirty="0"/>
              <a:t>分）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議論の主なテーマの決定（</a:t>
            </a:r>
            <a:r>
              <a:rPr lang="en-US" altLang="ja-JP" dirty="0"/>
              <a:t>9</a:t>
            </a:r>
            <a:r>
              <a:rPr lang="ja-JP" altLang="en-US" dirty="0" err="1"/>
              <a:t>つの</a:t>
            </a:r>
            <a:r>
              <a:rPr lang="ja-JP" altLang="en-US" dirty="0"/>
              <a:t>テーマから</a:t>
            </a:r>
            <a:r>
              <a:rPr lang="en-US" altLang="ja-JP" dirty="0"/>
              <a:t>2</a:t>
            </a:r>
            <a:r>
              <a:rPr lang="ja-JP" altLang="en-US" dirty="0"/>
              <a:t>つ選択）</a:t>
            </a:r>
            <a:r>
              <a:rPr lang="ja-JP" altLang="en-US" u="sng" dirty="0"/>
              <a:t>（約</a:t>
            </a:r>
            <a:r>
              <a:rPr lang="en-US" altLang="ja-JP" u="sng" dirty="0"/>
              <a:t>5</a:t>
            </a:r>
            <a:r>
              <a:rPr lang="ja-JP" altLang="en-US" u="sng" dirty="0"/>
              <a:t>分）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各テーマごとに意見交換</a:t>
            </a:r>
            <a:r>
              <a:rPr lang="ja-JP" altLang="en-US" u="sng" dirty="0"/>
              <a:t>（約</a:t>
            </a:r>
            <a:r>
              <a:rPr lang="en-US" altLang="ja-JP" u="sng" dirty="0"/>
              <a:t>20</a:t>
            </a:r>
            <a:r>
              <a:rPr lang="ja-JP" altLang="en-US" u="sng" dirty="0"/>
              <a:t>分</a:t>
            </a:r>
            <a:r>
              <a:rPr lang="en-US" altLang="ja-JP" u="sng" dirty="0"/>
              <a:t>×2</a:t>
            </a:r>
            <a:r>
              <a:rPr lang="ja-JP" altLang="en-US" u="sng" dirty="0"/>
              <a:t>テーマ）</a:t>
            </a:r>
            <a:endParaRPr lang="en-US" altLang="ja-JP" u="sn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u="sng" dirty="0"/>
              <a:t>※</a:t>
            </a:r>
            <a:r>
              <a:rPr lang="ja-JP" altLang="en-US" u="sng" dirty="0"/>
              <a:t>ブレイクアウトルームの終了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各グループで議論した内容について発表（代表者）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/>
              <a:t>　会場で参加しているグループ（６グループ）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/>
              <a:t>　</a:t>
            </a:r>
            <a:r>
              <a:rPr lang="en-US" altLang="ja-JP" dirty="0"/>
              <a:t>Zoom</a:t>
            </a:r>
            <a:r>
              <a:rPr lang="ja-JP" altLang="en-US" dirty="0"/>
              <a:t>で参加しているグループからいくつかのグループ（時間があれば）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7332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の流れ　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会場・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Zoom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共通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8980" cy="441515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【</a:t>
            </a:r>
            <a:r>
              <a:rPr lang="ja-JP" altLang="en-US" dirty="0"/>
              <a:t>グループワークテーマ一覧（２つまで選択）</a:t>
            </a:r>
            <a:r>
              <a:rPr lang="en-US" altLang="ja-JP" dirty="0"/>
              <a:t>】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居場所づくりで行政にできること、</a:t>
            </a:r>
            <a:r>
              <a:rPr lang="en-US" altLang="ja-JP" dirty="0"/>
              <a:t>NPO</a:t>
            </a:r>
            <a:r>
              <a:rPr lang="ja-JP" altLang="en-US" dirty="0"/>
              <a:t>・企業にできることは何か（役割分担）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若者サポートで一番、大切にしたいことは何か（ミッション）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若者の居場所の必要性、若者が抱える課題について（背景）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「場所をどう確保するのか」「</a:t>
            </a:r>
            <a:r>
              <a:rPr lang="en-US" altLang="ja-JP" dirty="0"/>
              <a:t>WEB</a:t>
            </a:r>
            <a:r>
              <a:rPr lang="ja-JP" altLang="en-US" dirty="0"/>
              <a:t>の構築と運営は」（場所）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若者にたどり着くまでの手段は？（広報）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担い手はどうやって確保するのか（人財）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場を魅力的なものにする工夫は（プラン）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どこと連携したいか、その方法は？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dirty="0"/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21446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グループワークの準備のお願い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机の移動等、会場の設営に御協力をお願いいたします。</a:t>
            </a:r>
            <a:endParaRPr kumimoji="1" lang="en-US" altLang="ja-JP" sz="3600" dirty="0"/>
          </a:p>
          <a:p>
            <a:r>
              <a:rPr kumimoji="1" lang="ja-JP" altLang="en-US" sz="3600" dirty="0"/>
              <a:t>レイアウトにつきましては、</a:t>
            </a:r>
            <a:r>
              <a:rPr lang="ja-JP" altLang="en-US" sz="3600" dirty="0"/>
              <a:t>受付で</a:t>
            </a:r>
            <a:r>
              <a:rPr kumimoji="1" lang="ja-JP" altLang="en-US" sz="3600" dirty="0"/>
              <a:t>お渡しした資料を参考としてください。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3327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82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3600" b="1" dirty="0"/>
              <a:t>①　名前の設定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en-US" altLang="ja-JP" sz="3200" dirty="0"/>
              <a:t>Zoom</a:t>
            </a:r>
            <a:r>
              <a:rPr kumimoji="1" lang="ja-JP" altLang="en-US" sz="3200" dirty="0"/>
              <a:t>の表示名を「</a:t>
            </a:r>
            <a:r>
              <a:rPr kumimoji="1" lang="ja-JP" altLang="en-US" sz="3200" b="1" u="sng" dirty="0"/>
              <a:t>名前（団体名）</a:t>
            </a:r>
            <a:r>
              <a:rPr kumimoji="1" lang="ja-JP" altLang="en-US" sz="3200" dirty="0"/>
              <a:t>」の形に設定してください。</a:t>
            </a:r>
            <a:endParaRPr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例「</a:t>
            </a:r>
            <a:r>
              <a:rPr kumimoji="1" lang="ja-JP" altLang="en-US" sz="3200" b="1" u="sng" dirty="0"/>
              <a:t>柏瀬 真大（福祉政策課）</a:t>
            </a:r>
            <a:r>
              <a:rPr kumimoji="1" lang="ja-JP" altLang="en-US" sz="3200" dirty="0"/>
              <a:t>」</a:t>
            </a:r>
            <a:endParaRPr kumimoji="1" lang="en-US" altLang="ja-JP" sz="3200" dirty="0"/>
          </a:p>
          <a:p>
            <a:pPr marL="457200" lvl="1" indent="0">
              <a:lnSpc>
                <a:spcPct val="120000"/>
              </a:lnSpc>
              <a:buNone/>
            </a:pPr>
            <a:endParaRPr kumimoji="1" lang="en-US" altLang="ja-JP" sz="500" dirty="0"/>
          </a:p>
          <a:p>
            <a:pPr marL="457200" lvl="1" indent="0">
              <a:lnSpc>
                <a:spcPct val="120000"/>
              </a:lnSpc>
              <a:buNone/>
            </a:pPr>
            <a:r>
              <a:rPr kumimoji="1" lang="en-US" altLang="ja-JP" sz="3200" dirty="0"/>
              <a:t>【</a:t>
            </a:r>
            <a:r>
              <a:rPr kumimoji="1" lang="ja-JP" altLang="en-US" sz="3200" dirty="0"/>
              <a:t>名前の変更方法</a:t>
            </a:r>
            <a:r>
              <a:rPr kumimoji="1" lang="en-US" altLang="ja-JP" sz="3200" dirty="0"/>
              <a:t>】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3854A04-D191-4AAB-B79F-9C112A0A081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91"/>
          <a:stretch/>
        </p:blipFill>
        <p:spPr bwMode="auto">
          <a:xfrm>
            <a:off x="1473041" y="3753971"/>
            <a:ext cx="8685086" cy="12760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E10358AC-C0D3-4C22-9515-73D6B089FA0C}"/>
              </a:ext>
            </a:extLst>
          </p:cNvPr>
          <p:cNvSpPr txBox="1">
            <a:spLocks/>
          </p:cNvSpPr>
          <p:nvPr/>
        </p:nvSpPr>
        <p:spPr>
          <a:xfrm>
            <a:off x="838200" y="5241461"/>
            <a:ext cx="7080504" cy="164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画面下にある「参加者」を押す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参加者画面に表示されている自分の名前にカーソルを合わせ、「名前の変更」を選択</a:t>
            </a:r>
            <a:endParaRPr lang="en-US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6368C50-0E96-4EB9-8BEE-E155EF4B4AF6}"/>
              </a:ext>
            </a:extLst>
          </p:cNvPr>
          <p:cNvSpPr/>
          <p:nvPr/>
        </p:nvSpPr>
        <p:spPr>
          <a:xfrm>
            <a:off x="5159502" y="4238085"/>
            <a:ext cx="637794" cy="63118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78E4D2C-2917-447D-A169-CC5ABB8E36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65" t="2133" r="5425" b="86134"/>
          <a:stretch/>
        </p:blipFill>
        <p:spPr>
          <a:xfrm>
            <a:off x="7757299" y="4928314"/>
            <a:ext cx="4434701" cy="1970977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DF376BC-6B5D-4524-B699-3BC0FCEEEAAE}"/>
              </a:ext>
            </a:extLst>
          </p:cNvPr>
          <p:cNvSpPr/>
          <p:nvPr/>
        </p:nvSpPr>
        <p:spPr>
          <a:xfrm>
            <a:off x="10716006" y="5914605"/>
            <a:ext cx="1226058" cy="37646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869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33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3600" b="1" dirty="0"/>
              <a:t>②</a:t>
            </a:r>
            <a:r>
              <a:rPr kumimoji="1" lang="ja-JP" altLang="en-US" sz="3600" b="1" dirty="0"/>
              <a:t>　ブレイクアウトルームへの入室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研修時間となったらブレイクアウトルームに入室していただきます。</a:t>
            </a:r>
            <a:endParaRPr kumimoji="1"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グループ分けは事務局で一括して行います。</a:t>
            </a:r>
            <a:endParaRPr kumimoji="1" lang="en-US" altLang="ja-JP" sz="3200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誤って退出してしまった場合には、画面の表示に従い元のブレイクアウトルームに戻ってください。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865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33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3600" b="1" dirty="0"/>
              <a:t>③　終了時間について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グループワークの終了時刻となったら、自動的にブレイクアウトルームを閉じる設定としております。</a:t>
            </a:r>
            <a:endParaRPr lang="en-US" altLang="ja-JP" sz="3200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残り時間が画面上に表示されますので、時間に気を付けて議論を進めてください。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3036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33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3600" b="1" dirty="0"/>
              <a:t>④</a:t>
            </a:r>
            <a:r>
              <a:rPr kumimoji="1" lang="ja-JP" altLang="en-US" sz="3600" b="1" dirty="0"/>
              <a:t>　意見交換メモの提出について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記録者の方に記入していただいた「</a:t>
            </a:r>
            <a:r>
              <a:rPr kumimoji="1" lang="en-US" altLang="ja-JP" sz="3200" dirty="0"/>
              <a:t>【Zoom</a:t>
            </a:r>
            <a:r>
              <a:rPr kumimoji="1" lang="ja-JP" altLang="en-US" sz="3200" dirty="0"/>
              <a:t>参加</a:t>
            </a:r>
            <a:r>
              <a:rPr lang="ja-JP" altLang="en-US" sz="3200" dirty="0"/>
              <a:t>者用</a:t>
            </a:r>
            <a:r>
              <a:rPr lang="en-US" altLang="ja-JP" sz="3200" dirty="0"/>
              <a:t>】</a:t>
            </a:r>
            <a:r>
              <a:rPr lang="ja-JP" altLang="en-US" sz="3200" dirty="0"/>
              <a:t>グループワーク用様式」について、後日事務局あてに提出をお願いいたします。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99422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520</Words>
  <Application>Microsoft Office PowerPoint</Application>
  <PresentationFormat>ワイド画面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游ゴシック</vt:lpstr>
      <vt:lpstr>游ゴシック Light</vt:lpstr>
      <vt:lpstr>Arial</vt:lpstr>
      <vt:lpstr>Wingdings</vt:lpstr>
      <vt:lpstr>Office テーマ</vt:lpstr>
      <vt:lpstr>グループワークの流れ　【会場・Zoom共通】</vt:lpstr>
      <vt:lpstr>グループワークの流れ　【会場・Zoom共通】</vt:lpstr>
      <vt:lpstr>グループワークの準備のお願い　【会場】</vt:lpstr>
      <vt:lpstr>グループワークの流れ　【Zoom】</vt:lpstr>
      <vt:lpstr>グループワークの流れ　【Zoom】</vt:lpstr>
      <vt:lpstr>グループワークの流れ　【Zoom】</vt:lpstr>
      <vt:lpstr>グループワークの流れ　【Zoom】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グループワークの流れ</dc:title>
  <dc:creator>柏瀬真大</dc:creator>
  <cp:lastModifiedBy>柏瀬真大</cp:lastModifiedBy>
  <cp:revision>12</cp:revision>
  <cp:lastPrinted>2023-07-18T11:37:23Z</cp:lastPrinted>
  <dcterms:created xsi:type="dcterms:W3CDTF">2023-07-13T08:17:09Z</dcterms:created>
  <dcterms:modified xsi:type="dcterms:W3CDTF">2023-07-18T11:57:03Z</dcterms:modified>
</cp:coreProperties>
</file>