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5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3F87E1-2304-4CFB-AA5A-2E71AD1F2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A208BCC-BCD2-44DF-9B2E-2484F017E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7CF972-97DC-4E0F-99B2-E94CB4E5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189ED0-8E1D-43DF-959B-37A40A479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13A768-FD46-4F7C-AF52-E7023EA3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17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2F329-1BFD-438E-A4B7-7B6A67633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990270-914A-4DDD-860C-1F13C57D77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FBF12B-92A1-41DB-8539-89A46B132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8BF8BA-4376-41B6-A437-67A4ED319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AD460F-F213-4759-986A-1837A949F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0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8C24DE-A534-48F2-9C4E-B363C9E505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9D99F2-9B20-43E2-A7AF-3516149E5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862108-5023-4082-9E0F-133B0249D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32C58C-301F-40AA-B6CA-AF6194D4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DE8F2-9B7C-4FA5-A156-665ED3CE7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09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316AB8-E076-418A-80CF-E363507F5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C36D5B-99A1-4F97-B633-729300BDE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8D4F81-9633-4221-855D-1EE0528C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C423FB-B573-4900-B086-3AD7F5A45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49EE9-B072-4BBF-82C2-F8910B9B1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44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FE3BF6-7C04-4475-9494-F3E0B46F4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164926-CECD-4EBD-BCE9-4ACB86F0E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4E6BE5-ED94-4715-ABEC-79DE08E97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211005-AFAA-464A-AA47-04A58C993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DA0AE5-91B7-4C48-94BB-1B0DA692B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73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8D3613-CC65-4491-92CC-67721D04B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4EC33F-AAEE-4B96-BE97-52740D6C4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1E3AC6-1CFE-4A91-8C11-DA8C53EF2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56E781-0DEE-443B-9969-7BA73BBA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ADD491-03D4-4B05-B9AF-FA26ED331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523C85-6829-43C3-AFF2-107835752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651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1F7B13-0DB5-489D-9969-AD8C1CC23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B4657D-7F70-4327-9102-084F9F845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F4A84F-7E46-42FC-8E5C-978F9C864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F398289-0085-4A16-8036-A03894F90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765F56-E98D-4499-81D6-1489968339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CA7F8D4-772D-4F15-898E-5A5DCDBE5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F92B7C7-4932-4010-B51A-7ABAC07D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848605E-F83E-490D-AB1A-40FD73FF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64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BEDD3-67D1-48DF-B1A3-7A5CF5E03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99C4DDC-7B7B-4068-89D8-FB410241F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E57826-2CBD-4F3F-8635-5924965C2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5748448-9937-4BDC-A360-D05FC2AD1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80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A6078CA-1FD5-48D3-81A2-EB2B2CCD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EB89DBD-8839-44C9-AA78-931BA9A31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36654F-7D29-40D3-96CD-A8D58654A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09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E6AC7-D6DD-43BD-8FD7-1BACB77F2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0B50E4-307F-4E1D-8F8F-52D6121F6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64F2DE-6BE6-49D7-A915-22D4AFE1C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762634-00D2-468A-B282-1A599C414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316544-FF50-46BB-A337-A106B85E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356301-D330-4524-A9EB-915D901FC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93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6CE728-2F44-4736-B04C-1B46FD1D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78F498-F135-4AF1-BAA3-2F3E7F0C0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9833420-D59A-421B-A902-C2230846C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3DAC8-319B-4960-8523-787F5D138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60DA-C859-46A7-B183-8AA1DA4A5E5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4D281A-7718-4402-AF7F-4DBD5CF2D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5A75AE-798D-43B4-B539-3E0852A3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19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B671B4B-9F86-4A6C-BC1A-ECBB34D79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0F03CD-071B-486C-B958-7D5A2A42F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3778FA-9645-465F-91E9-E685EEA39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60DA-C859-46A7-B183-8AA1DA4A5E58}" type="datetimeFigureOut">
              <a:rPr kumimoji="1" lang="ja-JP" altLang="en-US" smtClean="0"/>
              <a:t>2023/11/27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04B35A-97EA-4218-85B0-BA1F90C479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EDC12B-B795-4324-809A-383043D58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5D5FD-49AD-4691-9A06-01BBB3E0D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89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B6CD-52D0-4038-8382-8D8876E4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グループワーク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の流れ　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会場・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Zoom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共通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47A00D-B7FA-46A9-BCBB-879E5B7E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5756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意見交換の時間は　</a:t>
            </a:r>
            <a:r>
              <a:rPr kumimoji="1" lang="en-US" altLang="ja-JP" u="sng" dirty="0"/>
              <a:t>14:35</a:t>
            </a:r>
            <a:r>
              <a:rPr kumimoji="1" lang="ja-JP" altLang="en-US" dirty="0"/>
              <a:t>　～</a:t>
            </a:r>
            <a:r>
              <a:rPr kumimoji="1" lang="en-US" altLang="ja-JP" u="sng" dirty="0"/>
              <a:t>16:15</a:t>
            </a:r>
            <a:r>
              <a:rPr kumimoji="1" lang="ja-JP" altLang="en-US" dirty="0"/>
              <a:t>　を予定</a:t>
            </a:r>
            <a:r>
              <a:rPr lang="en-US" altLang="ja-JP" dirty="0"/>
              <a:t>】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司会者と記録者の決定（約</a:t>
            </a:r>
            <a:r>
              <a:rPr kumimoji="1" lang="en-US" altLang="ja-JP" dirty="0"/>
              <a:t>3</a:t>
            </a:r>
            <a:r>
              <a:rPr kumimoji="1" lang="ja-JP" altLang="en-US" dirty="0"/>
              <a:t>分）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自己紹介（団体の名称及び取組内容について）</a:t>
            </a:r>
            <a:r>
              <a:rPr kumimoji="1" lang="ja-JP" altLang="en-US" u="sng" dirty="0"/>
              <a:t>（約</a:t>
            </a:r>
            <a:r>
              <a:rPr kumimoji="1" lang="en-US" altLang="ja-JP" u="sng" dirty="0"/>
              <a:t>10</a:t>
            </a:r>
            <a:r>
              <a:rPr kumimoji="1" lang="ja-JP" altLang="en-US" u="sng" dirty="0"/>
              <a:t>分）</a:t>
            </a:r>
            <a:endParaRPr lang="en-US" altLang="ja-JP" u="sng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議論の話し始めのテーマの決定（</a:t>
            </a:r>
            <a:r>
              <a:rPr lang="en-US" altLang="ja-JP" dirty="0"/>
              <a:t>7</a:t>
            </a:r>
            <a:r>
              <a:rPr lang="ja-JP" altLang="en-US" dirty="0" err="1"/>
              <a:t>つの</a:t>
            </a:r>
            <a:r>
              <a:rPr lang="ja-JP" altLang="en-US" dirty="0"/>
              <a:t>テーマから</a:t>
            </a:r>
            <a:r>
              <a:rPr lang="en-US" altLang="ja-JP" dirty="0"/>
              <a:t>1</a:t>
            </a:r>
            <a:r>
              <a:rPr lang="ja-JP" altLang="en-US" dirty="0"/>
              <a:t>つ選択）</a:t>
            </a:r>
            <a:r>
              <a:rPr lang="ja-JP" altLang="en-US" u="sng" dirty="0"/>
              <a:t>（約</a:t>
            </a:r>
            <a:r>
              <a:rPr lang="en-US" altLang="ja-JP" u="sng" dirty="0"/>
              <a:t>5</a:t>
            </a:r>
            <a:r>
              <a:rPr lang="ja-JP" altLang="en-US" u="sng" dirty="0"/>
              <a:t>分）</a:t>
            </a:r>
            <a:endParaRPr lang="en-US" altLang="ja-JP" u="sng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意見交換</a:t>
            </a:r>
            <a:r>
              <a:rPr lang="ja-JP" altLang="en-US" u="sng" dirty="0"/>
              <a:t>（</a:t>
            </a:r>
            <a:r>
              <a:rPr lang="en-US" altLang="ja-JP" u="sng" dirty="0"/>
              <a:t>45</a:t>
            </a:r>
            <a:r>
              <a:rPr lang="ja-JP" altLang="en-US" u="sng" dirty="0"/>
              <a:t>分）</a:t>
            </a:r>
            <a:r>
              <a:rPr lang="ja-JP" altLang="en-US" dirty="0"/>
              <a:t>　</a:t>
            </a:r>
            <a:r>
              <a:rPr lang="en-US" altLang="ja-JP" u="sng" dirty="0"/>
              <a:t>※</a:t>
            </a:r>
            <a:r>
              <a:rPr lang="ja-JP" altLang="en-US" u="sng" dirty="0"/>
              <a:t>ブレイクアウトルームの終了</a:t>
            </a:r>
            <a:endParaRPr lang="en-US" altLang="ja-JP" u="sng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各グループで議論した内容について発表（代表者）</a:t>
            </a:r>
            <a:endParaRPr kumimoji="1" lang="en-US" altLang="ja-JP" dirty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ja-JP" altLang="en-US" dirty="0"/>
              <a:t>　会場で参加しているグループ</a:t>
            </a:r>
            <a:endParaRPr kumimoji="1" lang="en-US" altLang="ja-JP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dirty="0"/>
              <a:t>　</a:t>
            </a:r>
            <a:r>
              <a:rPr lang="en-US" altLang="ja-JP" dirty="0"/>
              <a:t>Zoom</a:t>
            </a:r>
            <a:r>
              <a:rPr lang="ja-JP" altLang="en-US" dirty="0"/>
              <a:t>で参加しているグループ</a:t>
            </a:r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73322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398674-6665-4777-AE77-A1E2A6AF2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グループワークの論点について</a:t>
            </a:r>
            <a:br>
              <a:rPr kumimoji="1" lang="en-US" altLang="ja-JP" b="1" dirty="0"/>
            </a:br>
            <a:r>
              <a:rPr kumimoji="1" lang="ja-JP" altLang="en-US" b="1" dirty="0"/>
              <a:t>（</a:t>
            </a:r>
            <a:r>
              <a:rPr kumimoji="1" lang="ja-JP" altLang="en-US" b="1" u="sng" dirty="0"/>
              <a:t>高齢者の社会参加再構築について</a:t>
            </a:r>
            <a:r>
              <a:rPr kumimoji="1" lang="ja-JP" altLang="en-US" b="1" dirty="0"/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2B0A8B-9294-421A-8514-0D6EB0C19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1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【</a:t>
            </a:r>
            <a:r>
              <a:rPr kumimoji="1" lang="ja-JP" altLang="en-US" dirty="0"/>
              <a:t>グループワークテーマ一覧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r>
              <a:rPr lang="ja-JP" altLang="en-US" sz="2400" dirty="0"/>
              <a:t>話し始めのテーマについて選択。その後は自由なテーマで意見交換。</a:t>
            </a:r>
            <a:endParaRPr kumimoji="1" lang="en-US" altLang="ja-JP" sz="2400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400" dirty="0"/>
              <a:t>高齢者の社会参加の状況について（就労、ボランティア等）</a:t>
            </a:r>
            <a:endParaRPr kumimoji="1" lang="en-US" altLang="ja-JP" sz="2400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400" dirty="0"/>
              <a:t>孤立した高齢者をどのように把握すればよいか</a:t>
            </a:r>
            <a:endParaRPr kumimoji="1" lang="en-US" altLang="ja-JP" sz="24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2400" dirty="0"/>
              <a:t>現状策で支援が届いていない人に対してどのようなアプローチが考えられるか</a:t>
            </a:r>
            <a:endParaRPr lang="en-US" altLang="ja-JP" sz="24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2400" dirty="0"/>
              <a:t>高齢者と他世代との交流を促進するための仕組みは</a:t>
            </a:r>
            <a:endParaRPr lang="en-US" altLang="ja-JP" sz="2400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400" dirty="0"/>
              <a:t>高齢者支援の担い手をどのように確保すればよいか</a:t>
            </a:r>
            <a:endParaRPr kumimoji="1" lang="en-US" altLang="ja-JP" sz="2400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400" dirty="0"/>
              <a:t>行政・</a:t>
            </a:r>
            <a:r>
              <a:rPr kumimoji="1" lang="en-US" altLang="ja-JP" sz="2400" dirty="0"/>
              <a:t>NPO</a:t>
            </a:r>
            <a:r>
              <a:rPr kumimoji="1" lang="ja-JP" altLang="en-US" sz="2400" dirty="0"/>
              <a:t>・企業等の役割分担及び連携の方法は</a:t>
            </a:r>
            <a:endParaRPr kumimoji="1" lang="en-US" altLang="ja-JP" sz="24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2400" dirty="0"/>
              <a:t>コロナ禍における高齢者の社会参加の変化について</a:t>
            </a:r>
            <a:endParaRPr kumimoji="1" lang="en-US" altLang="ja-JP" sz="2400" dirty="0"/>
          </a:p>
          <a:p>
            <a:pPr marL="514350" indent="-514350">
              <a:buFont typeface="+mj-lt"/>
              <a:buAutoNum type="arabicPeriod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314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B6CD-52D0-4038-8382-8D8876E4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グループワークの流れ　</a:t>
            </a:r>
            <a:r>
              <a:rPr kumimoji="1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【Zoom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47A00D-B7FA-46A9-BCBB-879E5B7E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7827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3600" b="1" dirty="0"/>
              <a:t>①　名前の設定</a:t>
            </a:r>
            <a:endParaRPr kumimoji="1" lang="en-US" altLang="ja-JP" sz="3600" b="1" dirty="0"/>
          </a:p>
          <a:p>
            <a:pPr lvl="1">
              <a:lnSpc>
                <a:spcPct val="120000"/>
              </a:lnSpc>
            </a:pPr>
            <a:r>
              <a:rPr kumimoji="1" lang="en-US" altLang="ja-JP" sz="3200" dirty="0"/>
              <a:t>Zoom</a:t>
            </a:r>
            <a:r>
              <a:rPr kumimoji="1" lang="ja-JP" altLang="en-US" sz="3200" dirty="0"/>
              <a:t>の表示名を「</a:t>
            </a:r>
            <a:r>
              <a:rPr kumimoji="1" lang="ja-JP" altLang="en-US" sz="3200" b="1" u="sng" dirty="0"/>
              <a:t>名前（団体名）</a:t>
            </a:r>
            <a:r>
              <a:rPr kumimoji="1" lang="ja-JP" altLang="en-US" sz="3200" dirty="0"/>
              <a:t>」の形に設定してください。</a:t>
            </a:r>
            <a:endParaRPr lang="en-US" altLang="ja-JP" sz="3200" dirty="0"/>
          </a:p>
          <a:p>
            <a:pPr lvl="1">
              <a:lnSpc>
                <a:spcPct val="120000"/>
              </a:lnSpc>
            </a:pPr>
            <a:r>
              <a:rPr kumimoji="1" lang="ja-JP" altLang="en-US" sz="3200" dirty="0"/>
              <a:t>例「</a:t>
            </a:r>
            <a:r>
              <a:rPr kumimoji="1" lang="ja-JP" altLang="en-US" sz="3200" b="1" u="sng" dirty="0"/>
              <a:t>柏瀬 真大（福祉政策課）</a:t>
            </a:r>
            <a:r>
              <a:rPr kumimoji="1" lang="ja-JP" altLang="en-US" sz="3200" dirty="0"/>
              <a:t>」</a:t>
            </a:r>
            <a:endParaRPr kumimoji="1" lang="en-US" altLang="ja-JP" sz="3200" dirty="0"/>
          </a:p>
          <a:p>
            <a:pPr marL="457200" lvl="1" indent="0">
              <a:lnSpc>
                <a:spcPct val="120000"/>
              </a:lnSpc>
              <a:buNone/>
            </a:pPr>
            <a:endParaRPr kumimoji="1" lang="en-US" altLang="ja-JP" sz="500" dirty="0"/>
          </a:p>
          <a:p>
            <a:pPr marL="457200" lvl="1" indent="0">
              <a:lnSpc>
                <a:spcPct val="120000"/>
              </a:lnSpc>
              <a:buNone/>
            </a:pPr>
            <a:r>
              <a:rPr kumimoji="1" lang="en-US" altLang="ja-JP" sz="3200" dirty="0"/>
              <a:t>【</a:t>
            </a:r>
            <a:r>
              <a:rPr kumimoji="1" lang="ja-JP" altLang="en-US" sz="3200" dirty="0"/>
              <a:t>名前の変更方法</a:t>
            </a:r>
            <a:r>
              <a:rPr kumimoji="1" lang="en-US" altLang="ja-JP" sz="3200" dirty="0"/>
              <a:t>】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3854A04-D191-4AAB-B79F-9C112A0A081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91"/>
          <a:stretch/>
        </p:blipFill>
        <p:spPr bwMode="auto">
          <a:xfrm>
            <a:off x="1473041" y="3753971"/>
            <a:ext cx="8685086" cy="12760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E10358AC-C0D3-4C22-9515-73D6B089FA0C}"/>
              </a:ext>
            </a:extLst>
          </p:cNvPr>
          <p:cNvSpPr txBox="1">
            <a:spLocks/>
          </p:cNvSpPr>
          <p:nvPr/>
        </p:nvSpPr>
        <p:spPr>
          <a:xfrm>
            <a:off x="838200" y="5241461"/>
            <a:ext cx="7080504" cy="1645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/>
            </a:pPr>
            <a:r>
              <a:rPr lang="ja-JP" altLang="en-US" dirty="0"/>
              <a:t>画面下にある「参加者」を押す</a:t>
            </a:r>
            <a:endParaRPr lang="en-US" altLang="ja-JP" dirty="0"/>
          </a:p>
          <a:p>
            <a:pPr marL="914400" lvl="1" indent="-457200">
              <a:buFont typeface="+mj-lt"/>
              <a:buAutoNum type="arabicPeriod"/>
            </a:pPr>
            <a:r>
              <a:rPr lang="ja-JP" altLang="en-US" dirty="0"/>
              <a:t>参加者画面に表示されている自分の名前にカーソルを合わせ、「名前の変更」を選択</a:t>
            </a:r>
            <a:endParaRPr lang="en-US" altLang="ja-JP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A6368C50-0E96-4EB9-8BEE-E155EF4B4AF6}"/>
              </a:ext>
            </a:extLst>
          </p:cNvPr>
          <p:cNvSpPr/>
          <p:nvPr/>
        </p:nvSpPr>
        <p:spPr>
          <a:xfrm>
            <a:off x="5159502" y="4238085"/>
            <a:ext cx="637794" cy="63118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78E4D2C-2917-447D-A169-CC5ABB8E36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165" t="2133" r="5425" b="86134"/>
          <a:stretch/>
        </p:blipFill>
        <p:spPr>
          <a:xfrm>
            <a:off x="7757299" y="4928314"/>
            <a:ext cx="4434701" cy="1970977"/>
          </a:xfrm>
          <a:prstGeom prst="rect">
            <a:avLst/>
          </a:prstGeom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DF376BC-6B5D-4524-B699-3BC0FCEEEAAE}"/>
              </a:ext>
            </a:extLst>
          </p:cNvPr>
          <p:cNvSpPr/>
          <p:nvPr/>
        </p:nvSpPr>
        <p:spPr>
          <a:xfrm>
            <a:off x="10716006" y="5914605"/>
            <a:ext cx="1226058" cy="376467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8694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B6CD-52D0-4038-8382-8D8876E4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グループワークの流れ　</a:t>
            </a:r>
            <a:r>
              <a:rPr kumimoji="1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【Zoom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47A00D-B7FA-46A9-BCBB-879E5B7E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338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sz="3600" b="1" dirty="0"/>
              <a:t>②</a:t>
            </a:r>
            <a:r>
              <a:rPr kumimoji="1" lang="ja-JP" altLang="en-US" sz="3600" b="1" dirty="0"/>
              <a:t>　ブレイクアウトルームへの入室</a:t>
            </a:r>
            <a:endParaRPr kumimoji="1" lang="en-US" altLang="ja-JP" sz="3600" b="1" dirty="0"/>
          </a:p>
          <a:p>
            <a:pPr lvl="1">
              <a:lnSpc>
                <a:spcPct val="120000"/>
              </a:lnSpc>
            </a:pPr>
            <a:r>
              <a:rPr kumimoji="1" lang="ja-JP" altLang="en-US" sz="3200" dirty="0"/>
              <a:t>研修時間となったらブレイクアウトルームに入室していただきます。</a:t>
            </a:r>
            <a:endParaRPr kumimoji="1" lang="en-US" altLang="ja-JP" sz="3200" dirty="0"/>
          </a:p>
          <a:p>
            <a:pPr lvl="1">
              <a:lnSpc>
                <a:spcPct val="120000"/>
              </a:lnSpc>
            </a:pPr>
            <a:r>
              <a:rPr kumimoji="1" lang="ja-JP" altLang="en-US" sz="3200" dirty="0"/>
              <a:t>グループ分けは事務局で一括して行います。</a:t>
            </a:r>
            <a:endParaRPr kumimoji="1" lang="en-US" altLang="ja-JP" sz="3200" dirty="0"/>
          </a:p>
          <a:p>
            <a:pPr lvl="1">
              <a:lnSpc>
                <a:spcPct val="120000"/>
              </a:lnSpc>
            </a:pPr>
            <a:r>
              <a:rPr lang="ja-JP" altLang="en-US" sz="3200" dirty="0"/>
              <a:t>誤って退出してしまった場合には、画面の表示に従い元のブレイクアウトルームに戻ってください。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28654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B6CD-52D0-4038-8382-8D8876E4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グループワークの流れ　</a:t>
            </a:r>
            <a:r>
              <a:rPr kumimoji="1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【Zoom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47A00D-B7FA-46A9-BCBB-879E5B7E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338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kumimoji="1" lang="ja-JP" altLang="en-US" sz="3600" b="1" dirty="0"/>
              <a:t>③　終了時間について</a:t>
            </a:r>
            <a:endParaRPr kumimoji="1" lang="en-US" altLang="ja-JP" sz="3600" b="1" dirty="0"/>
          </a:p>
          <a:p>
            <a:pPr lvl="1">
              <a:lnSpc>
                <a:spcPct val="120000"/>
              </a:lnSpc>
            </a:pPr>
            <a:r>
              <a:rPr lang="ja-JP" altLang="en-US" sz="3200" dirty="0"/>
              <a:t>グループワークの終了時刻となったら、自動的にブレイクアウトルームを閉じる設定としております。</a:t>
            </a:r>
            <a:endParaRPr lang="en-US" altLang="ja-JP" sz="3200" dirty="0"/>
          </a:p>
          <a:p>
            <a:pPr lvl="1">
              <a:lnSpc>
                <a:spcPct val="120000"/>
              </a:lnSpc>
            </a:pPr>
            <a:r>
              <a:rPr lang="ja-JP" altLang="en-US" sz="3200" dirty="0"/>
              <a:t>残り時間が画面上に表示されますので、時間に気を付けて議論を進めてください。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03036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C4B6CD-52D0-4038-8382-8D8876E4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グループワークの流れ　</a:t>
            </a:r>
            <a:r>
              <a:rPr kumimoji="1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【Zoom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47A00D-B7FA-46A9-BCBB-879E5B7E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729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en-US" sz="3600" b="1" dirty="0"/>
              <a:t>④</a:t>
            </a:r>
            <a:r>
              <a:rPr kumimoji="1" lang="ja-JP" altLang="en-US" sz="3600" b="1" dirty="0"/>
              <a:t>　意見交換メモの提出について</a:t>
            </a:r>
            <a:endParaRPr kumimoji="1" lang="en-US" altLang="ja-JP" sz="3600" b="1" dirty="0"/>
          </a:p>
          <a:p>
            <a:pPr lvl="1">
              <a:lnSpc>
                <a:spcPct val="120000"/>
              </a:lnSpc>
            </a:pPr>
            <a:r>
              <a:rPr kumimoji="1" lang="ja-JP" altLang="en-US" sz="3200" dirty="0"/>
              <a:t>記録者の方</a:t>
            </a:r>
            <a:r>
              <a:rPr lang="ja-JP" altLang="en-US" sz="3200" dirty="0"/>
              <a:t>は、「</a:t>
            </a:r>
            <a:r>
              <a:rPr lang="en-US" altLang="ja-JP" sz="3200" dirty="0"/>
              <a:t>【Zoom</a:t>
            </a:r>
            <a:r>
              <a:rPr lang="ja-JP" altLang="en-US" sz="3200" dirty="0"/>
              <a:t>参加者用</a:t>
            </a:r>
            <a:r>
              <a:rPr lang="en-US" altLang="ja-JP" sz="3200" dirty="0"/>
              <a:t>】</a:t>
            </a:r>
            <a:r>
              <a:rPr lang="ja-JP" altLang="en-US" sz="3200" dirty="0"/>
              <a:t>グループワーク用様式」に記入をお願いします。</a:t>
            </a:r>
            <a:endParaRPr lang="en-US" altLang="ja-JP" sz="3200" dirty="0"/>
          </a:p>
          <a:p>
            <a:pPr lvl="1">
              <a:lnSpc>
                <a:spcPct val="120000"/>
              </a:lnSpc>
            </a:pPr>
            <a:r>
              <a:rPr kumimoji="1" lang="ja-JP" altLang="en-US" sz="3200" dirty="0"/>
              <a:t>様式への記入は可能な範囲で構いません。（</a:t>
            </a:r>
            <a:r>
              <a:rPr kumimoji="1" lang="en-US" altLang="ja-JP" sz="3200" dirty="0"/>
              <a:t>Word</a:t>
            </a:r>
            <a:r>
              <a:rPr kumimoji="1" lang="ja-JP" altLang="en-US" sz="3200" dirty="0" err="1"/>
              <a:t>での</a:t>
            </a:r>
            <a:r>
              <a:rPr kumimoji="1" lang="ja-JP" altLang="en-US" sz="3200" dirty="0"/>
              <a:t>記入が困難な場合は、手書きメモを後日</a:t>
            </a:r>
            <a:r>
              <a:rPr kumimoji="1" lang="en-US" altLang="ja-JP" sz="3200" dirty="0"/>
              <a:t>FAX</a:t>
            </a:r>
            <a:r>
              <a:rPr kumimoji="1" lang="ja-JP" altLang="en-US" sz="3200" dirty="0"/>
              <a:t>等で提出でも構いません）</a:t>
            </a:r>
            <a:endParaRPr kumimoji="1" lang="en-US" altLang="ja-JP" sz="3200" dirty="0"/>
          </a:p>
          <a:p>
            <a:pPr lvl="1">
              <a:lnSpc>
                <a:spcPct val="120000"/>
              </a:lnSpc>
            </a:pPr>
            <a:r>
              <a:rPr kumimoji="1" lang="ja-JP" altLang="en-US" sz="3200" dirty="0"/>
              <a:t>記録者の方に記入していただいた</a:t>
            </a:r>
            <a:r>
              <a:rPr lang="ja-JP" altLang="en-US" sz="3200" dirty="0"/>
              <a:t>様式について、後日事務局あてに提出をお願いいたします。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994225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499</Words>
  <Application>Microsoft Office PowerPoint</Application>
  <PresentationFormat>ワイド画面</PresentationFormat>
  <Paragraphs>41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游ゴシック</vt:lpstr>
      <vt:lpstr>游ゴシック Light</vt:lpstr>
      <vt:lpstr>Arial</vt:lpstr>
      <vt:lpstr>Wingdings</vt:lpstr>
      <vt:lpstr>Office テーマ</vt:lpstr>
      <vt:lpstr>グループワークの流れ　【会場・Zoom共通】</vt:lpstr>
      <vt:lpstr>グループワークの論点について （高齢者の社会参加再構築について）</vt:lpstr>
      <vt:lpstr>グループワークの流れ　【Zoom】</vt:lpstr>
      <vt:lpstr>グループワークの流れ　【Zoom】</vt:lpstr>
      <vt:lpstr>グループワークの流れ　【Zoom】</vt:lpstr>
      <vt:lpstr>グループワークの流れ　【Zoom】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グループワークの流れ</dc:title>
  <dc:creator>柏瀬真大</dc:creator>
  <cp:lastModifiedBy>柏瀬真大</cp:lastModifiedBy>
  <cp:revision>23</cp:revision>
  <cp:lastPrinted>2023-07-18T11:37:23Z</cp:lastPrinted>
  <dcterms:created xsi:type="dcterms:W3CDTF">2023-07-13T08:17:09Z</dcterms:created>
  <dcterms:modified xsi:type="dcterms:W3CDTF">2023-11-27T08:22:21Z</dcterms:modified>
</cp:coreProperties>
</file>