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1156" r:id="rId2"/>
  </p:sldIdLst>
  <p:sldSz cx="12192000" cy="6858000"/>
  <p:notesSz cx="6770688" cy="9902825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71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3C268EA-D1BE-48B5-BF69-4D0D3492B4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53F9B8A-6BD0-44E8-9F9F-1BB22C6C6E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DE9DC4E-57E3-469E-905D-B5AF09CE71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AB27F-E4F7-4F86-81B2-ADE4D89751C7}" type="datetimeFigureOut">
              <a:rPr kumimoji="1" lang="ja-JP" altLang="en-US" smtClean="0"/>
              <a:t>2023/7/19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5B6E51C-DEC7-464E-934E-435D6C7514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EC1A86A-753C-455C-9B95-C75C6D2B6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D85DD-831C-48FC-AEB5-D9ADEFB4C1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4507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FD6B9B0-3BD9-4251-AE26-A04EE6F9BE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D55CA44-7CDB-4E37-9A7E-E426C123BC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4BD864C-8DDB-4354-A26B-48FF827F01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AB27F-E4F7-4F86-81B2-ADE4D89751C7}" type="datetimeFigureOut">
              <a:rPr kumimoji="1" lang="ja-JP" altLang="en-US" smtClean="0"/>
              <a:t>2023/7/19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46E0C21-F743-4250-943E-59D4D379BA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D297E20-37DE-4154-9A52-E12332FF42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D85DD-831C-48FC-AEB5-D9ADEFB4C1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5275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BF4580CE-79CF-4576-94F3-23BA71B51F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F7C2D4B-5530-44EE-8010-65BA13E2E0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EC4451D-5CC2-4168-ADA3-4C08CE6DCA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AB27F-E4F7-4F86-81B2-ADE4D89751C7}" type="datetimeFigureOut">
              <a:rPr kumimoji="1" lang="ja-JP" altLang="en-US" smtClean="0"/>
              <a:t>2023/7/19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DEEB32E-AC5E-4291-9C6D-7581DE4559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D2120B2-3C95-4342-B5A8-A7245D642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D85DD-831C-48FC-AEB5-D9ADEFB4C1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7143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525FDB5-08E8-456C-9403-F38685B32D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ED1AD7B-DB03-42FA-B163-CC35AB94C2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9F4C0E2-7A3A-4F32-8F0A-F29B9CEC6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AB27F-E4F7-4F86-81B2-ADE4D89751C7}" type="datetimeFigureOut">
              <a:rPr kumimoji="1" lang="ja-JP" altLang="en-US" smtClean="0"/>
              <a:t>2023/7/19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991542B-6EE0-42FA-865C-907CBAAD3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AB56F41-E306-4A70-BEA5-F3DF6F8052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D85DD-831C-48FC-AEB5-D9ADEFB4C1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3267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6EFF973-9ECD-434D-9857-BD71510CA4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02020AE-6603-4875-A0B9-B9183F79CC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6E15D71-17AA-4251-B2D0-43F16E8C6F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AB27F-E4F7-4F86-81B2-ADE4D89751C7}" type="datetimeFigureOut">
              <a:rPr kumimoji="1" lang="ja-JP" altLang="en-US" smtClean="0"/>
              <a:t>2023/7/19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BA42464-F33B-4A4C-9741-07568ED72E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F31EF33-7BF2-4405-A171-F60BA569F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D85DD-831C-48FC-AEB5-D9ADEFB4C1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8926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139DAEA-2BB9-42E8-B852-CFD0D79C9A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4A97652-F272-4592-9AF7-62911EFD72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2CBC405-0540-4011-B27A-EA56544BAD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852EC46-57DE-4D1D-8FB8-346C3167FC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AB27F-E4F7-4F86-81B2-ADE4D89751C7}" type="datetimeFigureOut">
              <a:rPr kumimoji="1" lang="ja-JP" altLang="en-US" smtClean="0"/>
              <a:t>2023/7/19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42FC410-4B45-40C9-99BD-3D219D2843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E7FA7FA-30F7-48BF-8CF9-B34E4068E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D85DD-831C-48FC-AEB5-D9ADEFB4C1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5978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95A9B24-1A53-4253-A4A6-799472078A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8C45140-C304-4D01-9078-CA44E43BEE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FF0FD0F-9835-4AC6-BCEC-CF4ECAFBCF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D1796996-D76C-4DD5-999B-34ACBD98C7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EE74C68A-8941-425F-84B5-1A0872B65A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4E2DB29E-258F-4DF7-9DDB-28B6C4C9D1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AB27F-E4F7-4F86-81B2-ADE4D89751C7}" type="datetimeFigureOut">
              <a:rPr kumimoji="1" lang="ja-JP" altLang="en-US" smtClean="0"/>
              <a:t>2023/7/19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FA00F595-2FEE-45B0-B8F8-1EFD9FD2EA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7A0F29C4-215F-42E0-8EE1-7F8A91F2C0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D85DD-831C-48FC-AEB5-D9ADEFB4C1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2010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9D045BC-601B-49D8-AA6D-5D0AACD1DA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277360E2-B7F9-48AE-BB03-42A3467220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AB27F-E4F7-4F86-81B2-ADE4D89751C7}" type="datetimeFigureOut">
              <a:rPr kumimoji="1" lang="ja-JP" altLang="en-US" smtClean="0"/>
              <a:t>2023/7/19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1BA3FE8C-6221-4EB1-8B1E-78AA2CF5F8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6FE8806-2908-4C96-8092-94105917B4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D85DD-831C-48FC-AEB5-D9ADEFB4C1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3357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AC3734E2-C808-4C49-B4E9-6D3BB46C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AB27F-E4F7-4F86-81B2-ADE4D89751C7}" type="datetimeFigureOut">
              <a:rPr kumimoji="1" lang="ja-JP" altLang="en-US" smtClean="0"/>
              <a:t>2023/7/19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4138F1E1-813D-4553-9D54-F981E25146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F8EFEAA-77FB-43B5-B50A-FA05189AE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D85DD-831C-48FC-AEB5-D9ADEFB4C1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4722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2A9649D-3D38-4A67-9F40-5A04957B55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E94FF72-13C0-4807-9621-2441E2404C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4C7AE4F-3619-4764-855D-8C69720EBA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ACE6A22-FD9F-4799-90E8-0F85ACACA3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AB27F-E4F7-4F86-81B2-ADE4D89751C7}" type="datetimeFigureOut">
              <a:rPr kumimoji="1" lang="ja-JP" altLang="en-US" smtClean="0"/>
              <a:t>2023/7/19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7F870CD-E3AF-49D0-ABAF-B27F154A9E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5EF32A9-A88D-46CD-9336-4F97FA904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D85DD-831C-48FC-AEB5-D9ADEFB4C1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4862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3D1E1DB-8CA6-4617-B046-97618BCFCC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A605ED0-D39B-4580-A4C7-5607144AEB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715E6DD-6F8D-436E-8C13-FB2508021B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378F54E-BC59-428E-AF12-DB68EFC0FD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AB27F-E4F7-4F86-81B2-ADE4D89751C7}" type="datetimeFigureOut">
              <a:rPr kumimoji="1" lang="ja-JP" altLang="en-US" smtClean="0"/>
              <a:t>2023/7/19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D01BD57-2890-47C9-BFBB-3AA7F19A30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E49403E-74AD-46DA-905B-17FE803BA7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D85DD-831C-48FC-AEB5-D9ADEFB4C1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9054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7A213648-86E9-410E-AAE8-FCEE12C68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75C9DCA-B6F1-46AE-9CA9-35ABAA6F6F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46A9F25-1B89-4421-9C79-51C2F53DAC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1AB27F-E4F7-4F86-81B2-ADE4D89751C7}" type="datetimeFigureOut">
              <a:rPr kumimoji="1" lang="ja-JP" altLang="en-US" smtClean="0"/>
              <a:t>2023/7/19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AE4C7E4-B195-4453-81E8-0CE9604853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44ACA81-32CC-4C69-891D-E1360CF8D1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BD85DD-831C-48FC-AEB5-D9ADEFB4C1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9444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ED3A037E-6A8F-4A0E-B719-7A64D87A225C}"/>
              </a:ext>
            </a:extLst>
          </p:cNvPr>
          <p:cNvSpPr txBox="1"/>
          <p:nvPr/>
        </p:nvSpPr>
        <p:spPr>
          <a:xfrm>
            <a:off x="595135" y="877109"/>
            <a:ext cx="95942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 dirty="0">
                <a:latin typeface="Segoe UI" panose="020B0502040204020203" pitchFamily="34" charset="0"/>
                <a:ea typeface="メイリオ" panose="020B0604030504040204" pitchFamily="50" charset="-128"/>
              </a:rPr>
              <a:t>埼玉県孤独・孤立対策官民連携プラットフォーム　第</a:t>
            </a:r>
            <a:r>
              <a:rPr kumimoji="1" lang="en-US" altLang="ja-JP" sz="2400" b="1" dirty="0">
                <a:latin typeface="Segoe UI" panose="020B0502040204020203" pitchFamily="34" charset="0"/>
                <a:ea typeface="メイリオ" panose="020B0604030504040204" pitchFamily="50" charset="-128"/>
              </a:rPr>
              <a:t>1</a:t>
            </a:r>
            <a:r>
              <a:rPr kumimoji="1" lang="ja-JP" altLang="en-US" sz="2400" b="1" dirty="0">
                <a:latin typeface="Segoe UI" panose="020B0502040204020203" pitchFamily="34" charset="0"/>
                <a:ea typeface="メイリオ" panose="020B0604030504040204" pitchFamily="50" charset="-128"/>
              </a:rPr>
              <a:t>回意見交換会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104E4B1-7611-410B-B6F5-27914D38B124}"/>
              </a:ext>
            </a:extLst>
          </p:cNvPr>
          <p:cNvSpPr txBox="1"/>
          <p:nvPr/>
        </p:nvSpPr>
        <p:spPr>
          <a:xfrm>
            <a:off x="7072851" y="1436966"/>
            <a:ext cx="500008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 rtl="0">
              <a:defRPr lang="ja-jp"/>
            </a:defPPr>
            <a:lvl1pPr>
              <a:defRPr kumimoji="1" sz="2800" b="1">
                <a:latin typeface="Segoe UI" panose="020B0502040204020203" pitchFamily="34" charset="0"/>
                <a:ea typeface="メイリオ" panose="020B0604030504040204" pitchFamily="50" charset="-128"/>
              </a:defRPr>
            </a:lvl1pPr>
          </a:lstStyle>
          <a:p>
            <a:r>
              <a:rPr lang="ja-JP" altLang="en-US" sz="1600" b="0" dirty="0"/>
              <a:t>場所　彩の国すこやかプラザ、</a:t>
            </a:r>
            <a:r>
              <a:rPr lang="en-US" altLang="ja-JP" sz="1600" b="0" dirty="0"/>
              <a:t>Zoom</a:t>
            </a:r>
          </a:p>
          <a:p>
            <a:r>
              <a:rPr lang="ja-JP" altLang="en-US" sz="1600" b="0" dirty="0"/>
              <a:t>日時　令和</a:t>
            </a:r>
            <a:r>
              <a:rPr lang="en-US" altLang="ja-JP" sz="1600" b="0" dirty="0"/>
              <a:t>5</a:t>
            </a:r>
            <a:r>
              <a:rPr lang="ja-JP" altLang="en-US" sz="1600" b="0" dirty="0"/>
              <a:t>年</a:t>
            </a:r>
            <a:r>
              <a:rPr lang="en-US" altLang="ja-JP" sz="1600" b="0" dirty="0"/>
              <a:t>7</a:t>
            </a:r>
            <a:r>
              <a:rPr lang="ja-JP" altLang="en-US" sz="1600" b="0" dirty="0"/>
              <a:t>月</a:t>
            </a:r>
            <a:r>
              <a:rPr lang="en-US" altLang="ja-JP" sz="1600" b="0" dirty="0"/>
              <a:t>20</a:t>
            </a:r>
            <a:r>
              <a:rPr lang="ja-JP" altLang="en-US" sz="1600" b="0" dirty="0"/>
              <a:t>日（木）　</a:t>
            </a:r>
            <a:r>
              <a:rPr lang="en-US" altLang="ja-JP" sz="1600" b="0" dirty="0"/>
              <a:t>09</a:t>
            </a:r>
            <a:r>
              <a:rPr lang="ja-JP" altLang="en-US" sz="1600" b="0" dirty="0"/>
              <a:t>時</a:t>
            </a:r>
            <a:r>
              <a:rPr lang="en-US" altLang="ja-JP" sz="1600" b="0" dirty="0"/>
              <a:t>30</a:t>
            </a:r>
            <a:r>
              <a:rPr lang="ja-JP" altLang="en-US" sz="1600" b="0" dirty="0"/>
              <a:t>分～</a:t>
            </a:r>
            <a:r>
              <a:rPr lang="en-US" altLang="ja-JP" sz="1600" b="0" dirty="0"/>
              <a:t>12</a:t>
            </a:r>
            <a:r>
              <a:rPr lang="ja-JP" altLang="en-US" sz="1600" b="0" dirty="0"/>
              <a:t>時</a:t>
            </a:r>
            <a:r>
              <a:rPr lang="en-US" altLang="ja-JP" sz="1600" b="0" dirty="0"/>
              <a:t>00</a:t>
            </a:r>
            <a:r>
              <a:rPr lang="ja-JP" altLang="en-US" sz="1600" b="0" dirty="0"/>
              <a:t>分</a:t>
            </a:r>
            <a:endParaRPr lang="en-US" altLang="ja-JP" sz="1600" b="0" dirty="0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28EF174E-BEE4-4D06-9D45-714B95F21C82}"/>
              </a:ext>
            </a:extLst>
          </p:cNvPr>
          <p:cNvSpPr/>
          <p:nvPr/>
        </p:nvSpPr>
        <p:spPr>
          <a:xfrm>
            <a:off x="595135" y="1985601"/>
            <a:ext cx="10775576" cy="3926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</a:pPr>
            <a:r>
              <a:rPr kumimoji="1" lang="ja-JP" altLang="en-US" sz="2400" b="1" dirty="0">
                <a:latin typeface="Segoe UI" panose="020B0502040204020203" pitchFamily="34" charset="0"/>
                <a:ea typeface="メイリオ" panose="020B0604030504040204" pitchFamily="50" charset="-128"/>
              </a:rPr>
              <a:t>次第</a:t>
            </a:r>
            <a:endParaRPr kumimoji="1" lang="en-US" altLang="ja-JP" sz="2000" dirty="0">
              <a:latin typeface="Segoe UI" panose="020B0502040204020203" pitchFamily="34" charset="0"/>
              <a:ea typeface="メイリオ" panose="020B0604030504040204" pitchFamily="50" charset="-128"/>
            </a:endParaRPr>
          </a:p>
          <a:p>
            <a:pPr>
              <a:lnSpc>
                <a:spcPts val="2500"/>
              </a:lnSpc>
            </a:pPr>
            <a:endParaRPr kumimoji="1" lang="en-US" altLang="ja-JP" sz="2000" dirty="0">
              <a:latin typeface="Segoe UI" panose="020B0502040204020203" pitchFamily="34" charset="0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１ 福祉政策課長挨拶</a:t>
            </a:r>
            <a:endParaRPr kumimoji="1"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２ 事務局からの説明（</a:t>
            </a:r>
            <a:r>
              <a:rPr lang="ja-JP" altLang="en-US" sz="2000" dirty="0"/>
              <a:t>埼玉県人々のつながりに関する基礎調査結果説明、</a:t>
            </a:r>
            <a:endParaRPr lang="en-US" altLang="ja-JP" sz="2000" dirty="0"/>
          </a:p>
          <a:p>
            <a:pPr>
              <a:lnSpc>
                <a:spcPct val="150000"/>
              </a:lnSpc>
            </a:pPr>
            <a:r>
              <a:rPr lang="ja-JP" altLang="en-US" sz="2000" dirty="0"/>
              <a:t>　　　　　　　　　　 令和</a:t>
            </a:r>
            <a:r>
              <a:rPr lang="en-US" altLang="ja-JP" sz="2000" dirty="0"/>
              <a:t>6</a:t>
            </a:r>
            <a:r>
              <a:rPr lang="ja-JP" altLang="en-US" sz="2000" dirty="0"/>
              <a:t>年度予算案（メタバースを活用したイベント）</a:t>
            </a:r>
            <a:endParaRPr lang="en-US" altLang="ja-JP" sz="2000" dirty="0"/>
          </a:p>
          <a:p>
            <a:pPr>
              <a:lnSpc>
                <a:spcPct val="150000"/>
              </a:lnSpc>
            </a:pPr>
            <a:r>
              <a:rPr kumimoji="1"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３ 講演「若者のつながり・居場所づくり」（講師：湯浅　誠 氏）</a:t>
            </a:r>
            <a:endParaRPr kumimoji="1"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４ グループワーク「若者が参加しやすい居場所づくりについて」</a:t>
            </a:r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５ グループワーク結果発表</a:t>
            </a:r>
            <a:endParaRPr kumimoji="1"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６ 講評（文京学院大学人間学部人間福祉学科教授　中島先生）</a:t>
            </a:r>
            <a:endParaRPr kumimoji="1"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530280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766</TotalTime>
  <Words>137</Words>
  <Application>Microsoft Office PowerPoint</Application>
  <PresentationFormat>ワイド画面</PresentationFormat>
  <Paragraphs>12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メイリオ</vt:lpstr>
      <vt:lpstr>游ゴシック</vt:lpstr>
      <vt:lpstr>游ゴシック Light</vt:lpstr>
      <vt:lpstr>Arial</vt:lpstr>
      <vt:lpstr>Segoe UI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柏瀬真大</dc:creator>
  <cp:lastModifiedBy>柏瀬真大</cp:lastModifiedBy>
  <cp:revision>21</cp:revision>
  <cp:lastPrinted>2023-07-19T01:57:39Z</cp:lastPrinted>
  <dcterms:created xsi:type="dcterms:W3CDTF">2023-06-23T08:35:08Z</dcterms:created>
  <dcterms:modified xsi:type="dcterms:W3CDTF">2023-07-19T01:57:41Z</dcterms:modified>
</cp:coreProperties>
</file>