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6" r:id="rId2"/>
  </p:sldIdLst>
  <p:sldSz cx="12192000" cy="6858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3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C268EA-D1BE-48B5-BF69-4D0D3492B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3F9B8A-6BD0-44E8-9F9F-1BB22C6C6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E9DC4E-57E3-469E-905D-B5AF09CE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B6E51C-DEC7-464E-934E-435D6C75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C1A86A-753C-455C-9B95-C75C6D2B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50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6B9B0-3BD9-4251-AE26-A04EE6F9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55CA44-7CDB-4E37-9A7E-E426C123B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BD864C-8DDB-4354-A26B-48FF827F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6E0C21-F743-4250-943E-59D4D379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297E20-37DE-4154-9A52-E12332FF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27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4580CE-79CF-4576-94F3-23BA71B51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7C2D4B-5530-44EE-8010-65BA13E2E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C4451D-5CC2-4168-ADA3-4C08CE6D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EEB32E-AC5E-4291-9C6D-7581DE455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2120B2-3C95-4342-B5A8-A7245D64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4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25FDB5-08E8-456C-9403-F38685B3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D1AD7B-DB03-42FA-B163-CC35AB94C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4C0E2-7A3A-4F32-8F0A-F29B9CEC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91542B-6EE0-42FA-865C-907CBAAD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56F41-E306-4A70-BEA5-F3DF6F80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26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FF973-9ECD-434D-9857-BD71510C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2020AE-6603-4875-A0B9-B9183F79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E15D71-17AA-4251-B2D0-43F16E8C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42464-F33B-4A4C-9741-07568ED7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31EF33-7BF2-4405-A171-F60BA569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92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9DAEA-2BB9-42E8-B852-CFD0D79C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A97652-F272-4592-9AF7-62911EFD7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CBC405-0540-4011-B27A-EA56544BA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52EC46-57DE-4D1D-8FB8-346C3167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2FC410-4B45-40C9-99BD-3D219D284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FA7FA-30F7-48BF-8CF9-B34E4068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7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A9B24-1A53-4253-A4A6-799472078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C45140-C304-4D01-9078-CA44E43BE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F0FD0F-9835-4AC6-BCEC-CF4ECAFBC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796996-D76C-4DD5-999B-34ACBD98C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E74C68A-8941-425F-84B5-1A0872B65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2DB29E-258F-4DF7-9DDB-28B6C4C9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00F595-2FEE-45B0-B8F8-1EFD9FD2E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0F29C4-215F-42E0-8EE1-7F8A91F2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1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D045BC-601B-49D8-AA6D-5D0AACD1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7360E2-B7F9-48AE-BB03-42A34672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A3FE8C-6221-4EB1-8B1E-78AA2CF5F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FE8806-2908-4C96-8092-94105917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5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3734E2-C808-4C49-B4E9-6D3BB46C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38F1E1-813D-4553-9D54-F981E251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8EFEAA-77FB-43B5-B50A-FA05189A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72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9649D-3D38-4A67-9F40-5A04957B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94FF72-13C0-4807-9621-2441E2404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C7AE4F-3619-4764-855D-8C69720EB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CE6A22-FD9F-4799-90E8-0F85ACACA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F870CD-E3AF-49D0-ABAF-B27F154A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EF32A9-A88D-46CD-9336-4F97FA90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6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1E1DB-8CA6-4617-B046-97618BCFC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605ED0-D39B-4580-A4C7-5607144A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15E6DD-6F8D-436E-8C13-FB2508021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78F54E-BC59-428E-AF12-DB68EFC0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01BD57-2890-47C9-BFBB-3AA7F19A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49403E-74AD-46DA-905B-17FE803B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5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A213648-86E9-410E-AAE8-FCEE12C6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5C9DCA-B6F1-46AE-9CA9-35ABAA6F6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A9F25-1B89-4421-9C79-51C2F53DA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AB27F-E4F7-4F86-81B2-ADE4D89751C7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E4C7E4-B195-4453-81E8-0CE960485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ACA81-32CC-4C69-891D-E1360CF8D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D85DD-831C-48FC-AEB5-D9ADEFB4C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4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3A037E-6A8F-4A0E-B719-7A64D87A225C}"/>
              </a:ext>
            </a:extLst>
          </p:cNvPr>
          <p:cNvSpPr txBox="1"/>
          <p:nvPr/>
        </p:nvSpPr>
        <p:spPr>
          <a:xfrm>
            <a:off x="1233131" y="609485"/>
            <a:ext cx="9725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埼玉県孤独・孤立対策官民連携プラットフォーム　第</a:t>
            </a:r>
            <a:r>
              <a:rPr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回意見交換会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04E4B1-7611-410B-B6F5-27914D38B124}"/>
              </a:ext>
            </a:extLst>
          </p:cNvPr>
          <p:cNvSpPr txBox="1"/>
          <p:nvPr/>
        </p:nvSpPr>
        <p:spPr>
          <a:xfrm>
            <a:off x="7072851" y="1213946"/>
            <a:ext cx="4206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rtl="0">
              <a:defRPr lang="ja-jp"/>
            </a:defPPr>
            <a:lvl1pPr>
              <a:defRPr kumimoji="1" sz="2800" b="1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r>
              <a:rPr lang="ja-JP" altLang="en-US" sz="1600" b="0" dirty="0"/>
              <a:t>場所　発達障害総合支援センター及び</a:t>
            </a:r>
            <a:r>
              <a:rPr lang="en-US" altLang="ja-JP" sz="1600" b="0" dirty="0"/>
              <a:t>Zoom</a:t>
            </a:r>
          </a:p>
          <a:p>
            <a:r>
              <a:rPr lang="ja-JP" altLang="en-US" sz="1600" b="0" dirty="0"/>
              <a:t>日時　令和</a:t>
            </a:r>
            <a:r>
              <a:rPr lang="en-US" altLang="ja-JP" sz="1600" b="0" dirty="0"/>
              <a:t>5</a:t>
            </a:r>
            <a:r>
              <a:rPr lang="ja-JP" altLang="en-US" sz="1600" b="0" dirty="0"/>
              <a:t>年</a:t>
            </a:r>
            <a:r>
              <a:rPr lang="en-US" altLang="ja-JP" sz="1600" b="0" dirty="0"/>
              <a:t>11</a:t>
            </a:r>
            <a:r>
              <a:rPr lang="ja-JP" altLang="en-US" sz="1600" b="0" dirty="0"/>
              <a:t>月</a:t>
            </a:r>
            <a:r>
              <a:rPr lang="en-US" altLang="ja-JP" sz="1600" b="0" dirty="0"/>
              <a:t>29</a:t>
            </a:r>
            <a:r>
              <a:rPr lang="ja-JP" altLang="en-US" sz="1600" b="0" dirty="0"/>
              <a:t>日　</a:t>
            </a:r>
            <a:endParaRPr lang="en-US" altLang="ja-JP" sz="1600" b="0" dirty="0"/>
          </a:p>
          <a:p>
            <a:r>
              <a:rPr lang="ja-JP" altLang="en-US" sz="1600" b="0" dirty="0"/>
              <a:t>　　　</a:t>
            </a:r>
            <a:r>
              <a:rPr lang="en-US" altLang="ja-JP" sz="1600" b="0" dirty="0"/>
              <a:t>14</a:t>
            </a:r>
            <a:r>
              <a:rPr lang="ja-JP" altLang="en-US" sz="1600" b="0" dirty="0"/>
              <a:t>時</a:t>
            </a:r>
            <a:r>
              <a:rPr lang="en-US" altLang="ja-JP" sz="1600" b="0" dirty="0"/>
              <a:t>00</a:t>
            </a:r>
            <a:r>
              <a:rPr lang="ja-JP" altLang="en-US" sz="1600" b="0" dirty="0"/>
              <a:t>分～</a:t>
            </a:r>
            <a:r>
              <a:rPr lang="en-US" altLang="ja-JP" sz="1600" b="0" dirty="0"/>
              <a:t>16</a:t>
            </a:r>
            <a:r>
              <a:rPr lang="ja-JP" altLang="en-US" sz="1600" b="0" dirty="0"/>
              <a:t>時</a:t>
            </a:r>
            <a:r>
              <a:rPr lang="en-US" altLang="ja-JP" sz="1600" b="0" dirty="0"/>
              <a:t>30</a:t>
            </a:r>
            <a:r>
              <a:rPr lang="ja-JP" altLang="en-US" sz="1600" b="0" dirty="0"/>
              <a:t>分</a:t>
            </a:r>
            <a:endParaRPr lang="en-US" altLang="ja-JP" sz="1600" b="0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491A2FC-60E7-4D2C-B957-918D7900D8C1}"/>
              </a:ext>
            </a:extLst>
          </p:cNvPr>
          <p:cNvSpPr/>
          <p:nvPr/>
        </p:nvSpPr>
        <p:spPr>
          <a:xfrm>
            <a:off x="810322" y="2278119"/>
            <a:ext cx="10571356" cy="11508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EF174E-BEE4-4D06-9D45-714B95F21C82}"/>
              </a:ext>
            </a:extLst>
          </p:cNvPr>
          <p:cNvSpPr/>
          <p:nvPr/>
        </p:nvSpPr>
        <p:spPr>
          <a:xfrm>
            <a:off x="453181" y="1941517"/>
            <a:ext cx="11515291" cy="4850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2400" b="1" dirty="0">
                <a:latin typeface="Segoe UI" panose="020B0502040204020203" pitchFamily="34" charset="0"/>
                <a:ea typeface="メイリオ" panose="020B0604030504040204" pitchFamily="50" charset="-128"/>
              </a:rPr>
              <a:t>次第</a:t>
            </a:r>
            <a:endParaRPr kumimoji="1" lang="en-US" altLang="ja-JP" sz="2000" dirty="0"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講演①「つながりで健康づくり」　　  （講師：東京都健康長寿医療センター 村山 洋史 氏）</a:t>
            </a:r>
            <a:endParaRPr kumimoji="1" lang="en-US" altLang="ja-JP" sz="2000" dirty="0"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講演②「最長寿香港と高齢者雇用の事例」（講師：香港在住ジャーナリスト 甲斐美也子 氏）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講演は事前にビデオ聴講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 福祉政策課長挨拶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 事務局からの説明（地理情報システム（全庁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GIS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）の稼働について・講演のポイント振り返り</a:t>
            </a:r>
            <a:r>
              <a:rPr lang="ja-JP" altLang="en-US" sz="2000" dirty="0"/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 意見交換の論点（中島会員）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 グループワーク「高齢者の社会参加再構築について」（進行：中島会員）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（ファシリテーター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：中島会員・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【Zoom】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：事務局職員）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 グループワーク結果発表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 講評（中島会員）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02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182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柏瀬真大</dc:creator>
  <cp:lastModifiedBy>柏瀬真大</cp:lastModifiedBy>
  <cp:revision>37</cp:revision>
  <cp:lastPrinted>2023-10-19T06:13:07Z</cp:lastPrinted>
  <dcterms:created xsi:type="dcterms:W3CDTF">2023-06-23T08:35:08Z</dcterms:created>
  <dcterms:modified xsi:type="dcterms:W3CDTF">2023-10-19T06:13:11Z</dcterms:modified>
</cp:coreProperties>
</file>