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1625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7FD04A-18A0-489F-9B0C-B9335454FA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3371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664E29-FB01-4E51-8397-3544C3545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13485"/>
            </a:lvl1pPr>
            <a:lvl2pPr marL="2568849" indent="0" algn="ctr">
              <a:buNone/>
              <a:defRPr sz="11238"/>
            </a:lvl2pPr>
            <a:lvl3pPr marL="5137698" indent="0" algn="ctr">
              <a:buNone/>
              <a:defRPr sz="10113"/>
            </a:lvl3pPr>
            <a:lvl4pPr marL="7706546" indent="0" algn="ctr">
              <a:buNone/>
              <a:defRPr sz="8988"/>
            </a:lvl4pPr>
            <a:lvl5pPr marL="10275399" indent="0" algn="ctr">
              <a:buNone/>
              <a:defRPr sz="8988"/>
            </a:lvl5pPr>
            <a:lvl6pPr marL="12844247" indent="0" algn="ctr">
              <a:buNone/>
              <a:defRPr sz="8988"/>
            </a:lvl6pPr>
            <a:lvl7pPr marL="15413096" indent="0" algn="ctr">
              <a:buNone/>
              <a:defRPr sz="8988"/>
            </a:lvl7pPr>
            <a:lvl8pPr marL="17981945" indent="0" algn="ctr">
              <a:buNone/>
              <a:defRPr sz="8988"/>
            </a:lvl8pPr>
            <a:lvl9pPr marL="20550794" indent="0" algn="ctr">
              <a:buNone/>
              <a:defRPr sz="8988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F101E0-723A-4AB3-B797-91B66013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70726-EB3C-441F-BF43-FCF7EBFA4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D3F503-4340-4872-8374-1E43BF87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95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34C595-1BA9-4225-81ED-746D3EF92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193037-2E63-4720-94A4-D0DE65864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CE0327-87C6-4B82-80B4-3AC428EA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D50F76-ED95-4B48-A299-8256408BA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2A3D4A-40B7-4591-9594-7454205D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6636C0-9437-44A7-A03F-C68F37A90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899" cy="1377620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6BA3EF-346F-4B9B-BC35-0BBD8C223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1" cy="1377620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8AB670-BC21-4B48-B451-0A535032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448762-75DD-444D-8F56-16107761F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99C015-D6B0-49AF-B73A-62E764C4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64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1308E2-D300-40EE-BC23-5CFB5956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9CED2C-EC29-4819-839F-75A3F127B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28CC9C-E606-47DD-B831-B026B4554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28A837-EB31-4C80-A466-6134F8B1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4347DB-590D-4DED-AA65-7128A120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30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33AD2-BCAC-4A7E-AA02-B05EBD30E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4052713"/>
            <a:ext cx="10515600" cy="6762043"/>
          </a:xfrm>
        </p:spPr>
        <p:txBody>
          <a:bodyPr anchor="b"/>
          <a:lstStyle>
            <a:lvl1pPr>
              <a:defRPr sz="3371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901793-AEC5-460B-A8BD-C0F7A29CC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10878730"/>
            <a:ext cx="10515600" cy="3555999"/>
          </a:xfrm>
        </p:spPr>
        <p:txBody>
          <a:bodyPr/>
          <a:lstStyle>
            <a:lvl1pPr marL="0" indent="0">
              <a:buNone/>
              <a:defRPr sz="13485">
                <a:solidFill>
                  <a:schemeClr val="tx1">
                    <a:tint val="75000"/>
                  </a:schemeClr>
                </a:solidFill>
              </a:defRPr>
            </a:lvl1pPr>
            <a:lvl2pPr marL="2568849" indent="0">
              <a:buNone/>
              <a:defRPr sz="11238">
                <a:solidFill>
                  <a:schemeClr val="tx1">
                    <a:tint val="75000"/>
                  </a:schemeClr>
                </a:solidFill>
              </a:defRPr>
            </a:lvl2pPr>
            <a:lvl3pPr marL="5137698" indent="0">
              <a:buNone/>
              <a:defRPr sz="10113">
                <a:solidFill>
                  <a:schemeClr val="tx1">
                    <a:tint val="75000"/>
                  </a:schemeClr>
                </a:solidFill>
              </a:defRPr>
            </a:lvl3pPr>
            <a:lvl4pPr marL="7706546" indent="0">
              <a:buNone/>
              <a:defRPr sz="8988">
                <a:solidFill>
                  <a:schemeClr val="tx1">
                    <a:tint val="75000"/>
                  </a:schemeClr>
                </a:solidFill>
              </a:defRPr>
            </a:lvl4pPr>
            <a:lvl5pPr marL="10275399" indent="0">
              <a:buNone/>
              <a:defRPr sz="8988">
                <a:solidFill>
                  <a:schemeClr val="tx1">
                    <a:tint val="75000"/>
                  </a:schemeClr>
                </a:solidFill>
              </a:defRPr>
            </a:lvl5pPr>
            <a:lvl6pPr marL="12844247" indent="0">
              <a:buNone/>
              <a:defRPr sz="8988">
                <a:solidFill>
                  <a:schemeClr val="tx1">
                    <a:tint val="75000"/>
                  </a:schemeClr>
                </a:solidFill>
              </a:defRPr>
            </a:lvl6pPr>
            <a:lvl7pPr marL="15413096" indent="0">
              <a:buNone/>
              <a:defRPr sz="8988">
                <a:solidFill>
                  <a:schemeClr val="tx1">
                    <a:tint val="75000"/>
                  </a:schemeClr>
                </a:solidFill>
              </a:defRPr>
            </a:lvl7pPr>
            <a:lvl8pPr marL="17981945" indent="0">
              <a:buNone/>
              <a:defRPr sz="8988">
                <a:solidFill>
                  <a:schemeClr val="tx1">
                    <a:tint val="75000"/>
                  </a:schemeClr>
                </a:solidFill>
              </a:defRPr>
            </a:lvl8pPr>
            <a:lvl9pPr marL="20550794" indent="0">
              <a:buNone/>
              <a:defRPr sz="89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F1F246-1096-49CC-A705-02B7F1966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15800F-8488-430F-97F2-9EFA4922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998756-3894-4860-A291-D5FB2303E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4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962B9-CEA3-4FB2-AE92-3FD33070F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C22E5C-DC87-4E67-A73A-E447B6233F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BDA7400-0042-46E1-8905-F162AFF4C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4327408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9E2147-5C93-4363-9D77-4A0F84838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1808C88-8887-4563-827E-8ED4E6A8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575965-E2FD-4A5D-86D8-AB04D6AC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6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E76330-E323-4C35-92ED-B11E1E33A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865483"/>
            <a:ext cx="10515600" cy="314207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029845-246D-4568-929E-1ADA4A7E7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0" y="3984979"/>
            <a:ext cx="5157787" cy="1952976"/>
          </a:xfrm>
        </p:spPr>
        <p:txBody>
          <a:bodyPr anchor="b"/>
          <a:lstStyle>
            <a:lvl1pPr marL="0" indent="0">
              <a:buNone/>
              <a:defRPr sz="13485" b="1"/>
            </a:lvl1pPr>
            <a:lvl2pPr marL="2568849" indent="0">
              <a:buNone/>
              <a:defRPr sz="11238" b="1"/>
            </a:lvl2pPr>
            <a:lvl3pPr marL="5137698" indent="0">
              <a:buNone/>
              <a:defRPr sz="10113" b="1"/>
            </a:lvl3pPr>
            <a:lvl4pPr marL="7706546" indent="0">
              <a:buNone/>
              <a:defRPr sz="8988" b="1"/>
            </a:lvl4pPr>
            <a:lvl5pPr marL="10275399" indent="0">
              <a:buNone/>
              <a:defRPr sz="8988" b="1"/>
            </a:lvl5pPr>
            <a:lvl6pPr marL="12844247" indent="0">
              <a:buNone/>
              <a:defRPr sz="8988" b="1"/>
            </a:lvl6pPr>
            <a:lvl7pPr marL="15413096" indent="0">
              <a:buNone/>
              <a:defRPr sz="8988" b="1"/>
            </a:lvl7pPr>
            <a:lvl8pPr marL="17981945" indent="0">
              <a:buNone/>
              <a:defRPr sz="8988" b="1"/>
            </a:lvl8pPr>
            <a:lvl9pPr marL="20550794" indent="0">
              <a:buNone/>
              <a:defRPr sz="898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283E11-C6FA-42A1-A0BD-31DA76E50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5937958"/>
            <a:ext cx="5157787" cy="873383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EFFCC6-98EC-4677-828B-6AAEC291F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3984979"/>
            <a:ext cx="5183188" cy="1952976"/>
          </a:xfrm>
        </p:spPr>
        <p:txBody>
          <a:bodyPr anchor="b"/>
          <a:lstStyle>
            <a:lvl1pPr marL="0" indent="0">
              <a:buNone/>
              <a:defRPr sz="13485" b="1"/>
            </a:lvl1pPr>
            <a:lvl2pPr marL="2568849" indent="0">
              <a:buNone/>
              <a:defRPr sz="11238" b="1"/>
            </a:lvl2pPr>
            <a:lvl3pPr marL="5137698" indent="0">
              <a:buNone/>
              <a:defRPr sz="10113" b="1"/>
            </a:lvl3pPr>
            <a:lvl4pPr marL="7706546" indent="0">
              <a:buNone/>
              <a:defRPr sz="8988" b="1"/>
            </a:lvl4pPr>
            <a:lvl5pPr marL="10275399" indent="0">
              <a:buNone/>
              <a:defRPr sz="8988" b="1"/>
            </a:lvl5pPr>
            <a:lvl6pPr marL="12844247" indent="0">
              <a:buNone/>
              <a:defRPr sz="8988" b="1"/>
            </a:lvl6pPr>
            <a:lvl7pPr marL="15413096" indent="0">
              <a:buNone/>
              <a:defRPr sz="8988" b="1"/>
            </a:lvl7pPr>
            <a:lvl8pPr marL="17981945" indent="0">
              <a:buNone/>
              <a:defRPr sz="8988" b="1"/>
            </a:lvl8pPr>
            <a:lvl9pPr marL="20550794" indent="0">
              <a:buNone/>
              <a:defRPr sz="898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9E09A-0DA0-4684-A2D0-F6D45C591F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5937958"/>
            <a:ext cx="5183188" cy="8733839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C4CD6A-C4D5-431D-8D3B-85A535D8C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6327FEE-6417-4607-A6D4-FD871C57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80463C6-01CC-4287-82EE-4C9BAD0B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11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EAD1CA-CE5E-4CAD-9EBB-230401459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A82A0C6-ED2F-4FDA-A914-E68546E7B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F49336-6614-483E-8201-F0D74766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51CAC4-2D21-4775-999B-EB6754D5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7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BE2251-7DC3-4E06-812B-61406AB75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DB65BBB-B583-488A-91B9-70B5DC86E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C9630BE-14D0-4F60-BAA4-E694F74E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78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CB0C7-6520-449F-90A6-B8EFCB940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798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27B4A6-9328-44D7-9AE0-F99D21AEC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>
              <a:defRPr sz="17980"/>
            </a:lvl1pPr>
            <a:lvl2pPr>
              <a:defRPr sz="15733"/>
            </a:lvl2pPr>
            <a:lvl3pPr>
              <a:defRPr sz="13485"/>
            </a:lvl3pPr>
            <a:lvl4pPr>
              <a:defRPr sz="11238"/>
            </a:lvl4pPr>
            <a:lvl5pPr>
              <a:defRPr sz="11238"/>
            </a:lvl5pPr>
            <a:lvl6pPr>
              <a:defRPr sz="11238"/>
            </a:lvl6pPr>
            <a:lvl7pPr>
              <a:defRPr sz="11238"/>
            </a:lvl7pPr>
            <a:lvl8pPr>
              <a:defRPr sz="11238"/>
            </a:lvl8pPr>
            <a:lvl9pPr>
              <a:defRPr sz="112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A37762-B408-430B-80F5-9C3E306A0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8988"/>
            </a:lvl1pPr>
            <a:lvl2pPr marL="2568849" indent="0">
              <a:buNone/>
              <a:defRPr sz="7866"/>
            </a:lvl2pPr>
            <a:lvl3pPr marL="5137698" indent="0">
              <a:buNone/>
              <a:defRPr sz="6741"/>
            </a:lvl3pPr>
            <a:lvl4pPr marL="7706546" indent="0">
              <a:buNone/>
              <a:defRPr sz="5620"/>
            </a:lvl4pPr>
            <a:lvl5pPr marL="10275399" indent="0">
              <a:buNone/>
              <a:defRPr sz="5620"/>
            </a:lvl5pPr>
            <a:lvl6pPr marL="12844247" indent="0">
              <a:buNone/>
              <a:defRPr sz="5620"/>
            </a:lvl6pPr>
            <a:lvl7pPr marL="15413096" indent="0">
              <a:buNone/>
              <a:defRPr sz="5620"/>
            </a:lvl7pPr>
            <a:lvl8pPr marL="17981945" indent="0">
              <a:buNone/>
              <a:defRPr sz="5620"/>
            </a:lvl8pPr>
            <a:lvl9pPr marL="20550794" indent="0">
              <a:buNone/>
              <a:defRPr sz="5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46E5FF-E7C6-4D54-A203-863CA8F9B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C363C0-41C3-4E47-A3E2-98DFE2ACB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1832B9-997B-4DEB-8589-BAF7F5E9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8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3817E2-EC18-4D28-90C8-3529B3A34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1798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8D12806-0E40-4D20-B113-35031BC1B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9" y="2340564"/>
            <a:ext cx="6172201" cy="11552296"/>
          </a:xfrm>
        </p:spPr>
        <p:txBody>
          <a:bodyPr/>
          <a:lstStyle>
            <a:lvl1pPr marL="0" indent="0">
              <a:buNone/>
              <a:defRPr sz="17980"/>
            </a:lvl1pPr>
            <a:lvl2pPr marL="2568849" indent="0">
              <a:buNone/>
              <a:defRPr sz="15733"/>
            </a:lvl2pPr>
            <a:lvl3pPr marL="5137698" indent="0">
              <a:buNone/>
              <a:defRPr sz="13485"/>
            </a:lvl3pPr>
            <a:lvl4pPr marL="7706546" indent="0">
              <a:buNone/>
              <a:defRPr sz="11238"/>
            </a:lvl4pPr>
            <a:lvl5pPr marL="10275399" indent="0">
              <a:buNone/>
              <a:defRPr sz="11238"/>
            </a:lvl5pPr>
            <a:lvl6pPr marL="12844247" indent="0">
              <a:buNone/>
              <a:defRPr sz="11238"/>
            </a:lvl6pPr>
            <a:lvl7pPr marL="15413096" indent="0">
              <a:buNone/>
              <a:defRPr sz="11238"/>
            </a:lvl7pPr>
            <a:lvl8pPr marL="17981945" indent="0">
              <a:buNone/>
              <a:defRPr sz="11238"/>
            </a:lvl8pPr>
            <a:lvl9pPr marL="20550794" indent="0">
              <a:buNone/>
              <a:defRPr sz="11238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A2C49F-C360-45E1-9BF0-4F03AEF9A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8988"/>
            </a:lvl1pPr>
            <a:lvl2pPr marL="2568849" indent="0">
              <a:buNone/>
              <a:defRPr sz="7866"/>
            </a:lvl2pPr>
            <a:lvl3pPr marL="5137698" indent="0">
              <a:buNone/>
              <a:defRPr sz="6741"/>
            </a:lvl3pPr>
            <a:lvl4pPr marL="7706546" indent="0">
              <a:buNone/>
              <a:defRPr sz="5620"/>
            </a:lvl4pPr>
            <a:lvl5pPr marL="10275399" indent="0">
              <a:buNone/>
              <a:defRPr sz="5620"/>
            </a:lvl5pPr>
            <a:lvl6pPr marL="12844247" indent="0">
              <a:buNone/>
              <a:defRPr sz="5620"/>
            </a:lvl6pPr>
            <a:lvl7pPr marL="15413096" indent="0">
              <a:buNone/>
              <a:defRPr sz="5620"/>
            </a:lvl7pPr>
            <a:lvl8pPr marL="17981945" indent="0">
              <a:buNone/>
              <a:defRPr sz="5620"/>
            </a:lvl8pPr>
            <a:lvl9pPr marL="20550794" indent="0">
              <a:buNone/>
              <a:defRPr sz="5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BA7A66-080F-4269-AFB2-6EA09413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3AB26B-7F0B-445F-8D72-6E6B04E9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8A5575E-637C-4C15-8B82-803891908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11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4B6946-4B3D-45B8-8351-27F69D28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A4EF19-D0E2-4DFA-BA48-FB47C8FB8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4327408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C4BA6E-EDC1-440C-A77E-250FA4FFE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C196-BC10-466A-9D5C-7229EFAA9194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9C7D9-9BC1-406A-A430-B1105C629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1D0766-117F-47DE-96BF-B47BD4F53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B06D4-A385-4CEB-881E-C27D4A13B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92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37698" rtl="0" eaLnBrk="1" latinLnBrk="0" hangingPunct="1">
        <a:lnSpc>
          <a:spcPct val="90000"/>
        </a:lnSpc>
        <a:spcBef>
          <a:spcPct val="0"/>
        </a:spcBef>
        <a:buNone/>
        <a:defRPr kumimoji="1" sz="247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4424" indent="-1284424" algn="l" defTabSz="5137698" rtl="0" eaLnBrk="1" latinLnBrk="0" hangingPunct="1">
        <a:lnSpc>
          <a:spcPct val="90000"/>
        </a:lnSpc>
        <a:spcBef>
          <a:spcPts val="5620"/>
        </a:spcBef>
        <a:buFont typeface="Arial" panose="020B0604020202020204" pitchFamily="34" charset="0"/>
        <a:buChar char="•"/>
        <a:defRPr kumimoji="1" sz="15733" kern="1200">
          <a:solidFill>
            <a:schemeClr val="tx1"/>
          </a:solidFill>
          <a:latin typeface="+mn-lt"/>
          <a:ea typeface="+mn-ea"/>
          <a:cs typeface="+mn-cs"/>
        </a:defRPr>
      </a:lvl1pPr>
      <a:lvl2pPr marL="3853273" indent="-1284424" algn="l" defTabSz="5137698" rtl="0" eaLnBrk="1" latinLnBrk="0" hangingPunct="1">
        <a:lnSpc>
          <a:spcPct val="90000"/>
        </a:lnSpc>
        <a:spcBef>
          <a:spcPts val="2809"/>
        </a:spcBef>
        <a:buFont typeface="Arial" panose="020B0604020202020204" pitchFamily="34" charset="0"/>
        <a:buChar char="•"/>
        <a:defRPr kumimoji="1" sz="13485" kern="1200">
          <a:solidFill>
            <a:schemeClr val="tx1"/>
          </a:solidFill>
          <a:latin typeface="+mn-lt"/>
          <a:ea typeface="+mn-ea"/>
          <a:cs typeface="+mn-cs"/>
        </a:defRPr>
      </a:lvl2pPr>
      <a:lvl3pPr marL="6422122" indent="-1284424" algn="l" defTabSz="5137698" rtl="0" eaLnBrk="1" latinLnBrk="0" hangingPunct="1">
        <a:lnSpc>
          <a:spcPct val="90000"/>
        </a:lnSpc>
        <a:spcBef>
          <a:spcPts val="2809"/>
        </a:spcBef>
        <a:buFont typeface="Arial" panose="020B0604020202020204" pitchFamily="34" charset="0"/>
        <a:buChar char="•"/>
        <a:defRPr kumimoji="1" sz="11238" kern="1200">
          <a:solidFill>
            <a:schemeClr val="tx1"/>
          </a:solidFill>
          <a:latin typeface="+mn-lt"/>
          <a:ea typeface="+mn-ea"/>
          <a:cs typeface="+mn-cs"/>
        </a:defRPr>
      </a:lvl3pPr>
      <a:lvl4pPr marL="8990974" indent="-1284424" algn="l" defTabSz="5137698" rtl="0" eaLnBrk="1" latinLnBrk="0" hangingPunct="1">
        <a:lnSpc>
          <a:spcPct val="90000"/>
        </a:lnSpc>
        <a:spcBef>
          <a:spcPts val="2809"/>
        </a:spcBef>
        <a:buFont typeface="Arial" panose="020B0604020202020204" pitchFamily="34" charset="0"/>
        <a:buChar char="•"/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4pPr>
      <a:lvl5pPr marL="11559823" indent="-1284424" algn="l" defTabSz="5137698" rtl="0" eaLnBrk="1" latinLnBrk="0" hangingPunct="1">
        <a:lnSpc>
          <a:spcPct val="90000"/>
        </a:lnSpc>
        <a:spcBef>
          <a:spcPts val="2809"/>
        </a:spcBef>
        <a:buFont typeface="Arial" panose="020B0604020202020204" pitchFamily="34" charset="0"/>
        <a:buChar char="•"/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5pPr>
      <a:lvl6pPr marL="14128672" indent="-1284424" algn="l" defTabSz="5137698" rtl="0" eaLnBrk="1" latinLnBrk="0" hangingPunct="1">
        <a:lnSpc>
          <a:spcPct val="90000"/>
        </a:lnSpc>
        <a:spcBef>
          <a:spcPts val="2809"/>
        </a:spcBef>
        <a:buFont typeface="Arial" panose="020B0604020202020204" pitchFamily="34" charset="0"/>
        <a:buChar char="•"/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6pPr>
      <a:lvl7pPr marL="16697521" indent="-1284424" algn="l" defTabSz="5137698" rtl="0" eaLnBrk="1" latinLnBrk="0" hangingPunct="1">
        <a:lnSpc>
          <a:spcPct val="90000"/>
        </a:lnSpc>
        <a:spcBef>
          <a:spcPts val="2809"/>
        </a:spcBef>
        <a:buFont typeface="Arial" panose="020B0604020202020204" pitchFamily="34" charset="0"/>
        <a:buChar char="•"/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7pPr>
      <a:lvl8pPr marL="19266370" indent="-1284424" algn="l" defTabSz="5137698" rtl="0" eaLnBrk="1" latinLnBrk="0" hangingPunct="1">
        <a:lnSpc>
          <a:spcPct val="90000"/>
        </a:lnSpc>
        <a:spcBef>
          <a:spcPts val="2809"/>
        </a:spcBef>
        <a:buFont typeface="Arial" panose="020B0604020202020204" pitchFamily="34" charset="0"/>
        <a:buChar char="•"/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8pPr>
      <a:lvl9pPr marL="21835218" indent="-1284424" algn="l" defTabSz="5137698" rtl="0" eaLnBrk="1" latinLnBrk="0" hangingPunct="1">
        <a:lnSpc>
          <a:spcPct val="90000"/>
        </a:lnSpc>
        <a:spcBef>
          <a:spcPts val="2809"/>
        </a:spcBef>
        <a:buFont typeface="Arial" panose="020B0604020202020204" pitchFamily="34" charset="0"/>
        <a:buChar char="•"/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1pPr>
      <a:lvl2pPr marL="2568849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2pPr>
      <a:lvl3pPr marL="5137698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3pPr>
      <a:lvl4pPr marL="7706546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4pPr>
      <a:lvl5pPr marL="10275399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5pPr>
      <a:lvl6pPr marL="12844247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6pPr>
      <a:lvl7pPr marL="15413096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7pPr>
      <a:lvl8pPr marL="17981945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8pPr>
      <a:lvl9pPr marL="20550794" algn="l" defTabSz="5137698" rtl="0" eaLnBrk="1" latinLnBrk="0" hangingPunct="1">
        <a:defRPr kumimoji="1" sz="101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7F5921-CBDC-427B-ADAF-122BBA16E52D}"/>
              </a:ext>
            </a:extLst>
          </p:cNvPr>
          <p:cNvSpPr txBox="1"/>
          <p:nvPr/>
        </p:nvSpPr>
        <p:spPr>
          <a:xfrm>
            <a:off x="3863875" y="305996"/>
            <a:ext cx="45881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u="sng" dirty="0"/>
              <a:t>企業・団体名（○○市）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073A2CE-4DE3-453F-A928-9C71371D64E5}"/>
              </a:ext>
            </a:extLst>
          </p:cNvPr>
          <p:cNvSpPr/>
          <p:nvPr/>
        </p:nvSpPr>
        <p:spPr>
          <a:xfrm>
            <a:off x="471999" y="13868400"/>
            <a:ext cx="11248002" cy="204215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EA390A-FF8E-4D4E-B8AE-4DA752CD48A8}"/>
              </a:ext>
            </a:extLst>
          </p:cNvPr>
          <p:cNvSpPr txBox="1"/>
          <p:nvPr/>
        </p:nvSpPr>
        <p:spPr>
          <a:xfrm>
            <a:off x="645697" y="13585954"/>
            <a:ext cx="764023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参加者へ一言（</a:t>
            </a:r>
            <a:r>
              <a:rPr lang="en-US" altLang="ja-JP" sz="2800" b="1" dirty="0"/>
              <a:t>PR</a:t>
            </a:r>
            <a:r>
              <a:rPr lang="ja-JP" altLang="en-US" sz="2800" b="1" dirty="0"/>
              <a:t>や一緒に取り組みたいこと 等）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367E15B-699E-444A-A468-1EDB57146C3C}"/>
              </a:ext>
            </a:extLst>
          </p:cNvPr>
          <p:cNvSpPr/>
          <p:nvPr/>
        </p:nvSpPr>
        <p:spPr>
          <a:xfrm>
            <a:off x="471999" y="6159212"/>
            <a:ext cx="11248002" cy="711583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9DF96A0-3BF8-4357-BFCE-D29CFDE78B47}"/>
              </a:ext>
            </a:extLst>
          </p:cNvPr>
          <p:cNvSpPr txBox="1"/>
          <p:nvPr/>
        </p:nvSpPr>
        <p:spPr>
          <a:xfrm>
            <a:off x="645697" y="5897602"/>
            <a:ext cx="520046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具体的な（社会貢献）活動の紹介</a:t>
            </a: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8FC989BB-8010-47A7-891F-F6A56CC32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245373"/>
              </p:ext>
            </p:extLst>
          </p:nvPr>
        </p:nvGraphicFramePr>
        <p:xfrm>
          <a:off x="3206414" y="1297385"/>
          <a:ext cx="7977162" cy="1366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479">
                  <a:extLst>
                    <a:ext uri="{9D8B030D-6E8A-4147-A177-3AD203B41FA5}">
                      <a16:colId xmlns:a16="http://schemas.microsoft.com/office/drawing/2014/main" val="613980985"/>
                    </a:ext>
                  </a:extLst>
                </a:gridCol>
                <a:gridCol w="895668">
                  <a:extLst>
                    <a:ext uri="{9D8B030D-6E8A-4147-A177-3AD203B41FA5}">
                      <a16:colId xmlns:a16="http://schemas.microsoft.com/office/drawing/2014/main" val="1956700357"/>
                    </a:ext>
                  </a:extLst>
                </a:gridCol>
                <a:gridCol w="5075015">
                  <a:extLst>
                    <a:ext uri="{9D8B030D-6E8A-4147-A177-3AD203B41FA5}">
                      <a16:colId xmlns:a16="http://schemas.microsoft.com/office/drawing/2014/main" val="257794843"/>
                    </a:ext>
                  </a:extLst>
                </a:gridCol>
              </a:tblGrid>
              <a:tr h="4516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ホームページ等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</a:rPr>
                        <a:t>https://www.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○○○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495518"/>
                  </a:ext>
                </a:extLst>
              </a:tr>
              <a:tr h="49680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</a:rPr>
                        <a:t>担当者情報（担当者名、電話またはメールアドレス）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・氏名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TEL</a:t>
                      </a: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E-mail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○○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771594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12C2799-BCF4-424B-81E8-C7D5177F4933}"/>
              </a:ext>
            </a:extLst>
          </p:cNvPr>
          <p:cNvSpPr txBox="1"/>
          <p:nvPr/>
        </p:nvSpPr>
        <p:spPr>
          <a:xfrm>
            <a:off x="645697" y="3056425"/>
            <a:ext cx="252986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会社・法人概要</a:t>
            </a: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DBE93214-8E86-4537-946E-F6ACFF4D8C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691440"/>
              </p:ext>
            </p:extLst>
          </p:nvPr>
        </p:nvGraphicFramePr>
        <p:xfrm>
          <a:off x="645697" y="3764643"/>
          <a:ext cx="11074304" cy="1914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5303">
                  <a:extLst>
                    <a:ext uri="{9D8B030D-6E8A-4147-A177-3AD203B41FA5}">
                      <a16:colId xmlns:a16="http://schemas.microsoft.com/office/drawing/2014/main" val="613980985"/>
                    </a:ext>
                  </a:extLst>
                </a:gridCol>
                <a:gridCol w="8799001">
                  <a:extLst>
                    <a:ext uri="{9D8B030D-6E8A-4147-A177-3AD203B41FA5}">
                      <a16:colId xmlns:a16="http://schemas.microsoft.com/office/drawing/2014/main" val="1956700357"/>
                    </a:ext>
                  </a:extLst>
                </a:gridCol>
              </a:tblGrid>
              <a:tr h="1121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/>
                        <a:t>事業内容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○○</a:t>
                      </a:r>
                      <a:endParaRPr kumimoji="1" lang="en-US" altLang="ja-JP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495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事業エリア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○○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39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拠点数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</a:rPr>
                        <a:t>○○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85516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F270BD5-DFDC-28DD-54C4-A815E21AC5E8}"/>
              </a:ext>
            </a:extLst>
          </p:cNvPr>
          <p:cNvSpPr/>
          <p:nvPr/>
        </p:nvSpPr>
        <p:spPr>
          <a:xfrm>
            <a:off x="471999" y="545810"/>
            <a:ext cx="2529860" cy="224709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ロゴマークや写真等があれば貼り付けてください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AD6611D-8561-BE48-F0B7-9D3B9FD3572E}"/>
              </a:ext>
            </a:extLst>
          </p:cNvPr>
          <p:cNvSpPr txBox="1"/>
          <p:nvPr/>
        </p:nvSpPr>
        <p:spPr>
          <a:xfrm>
            <a:off x="1418028" y="8712200"/>
            <a:ext cx="94099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ご自身の所属する企業・団体の取り組む</a:t>
            </a:r>
            <a:endParaRPr kumimoji="1" lang="en-US" altLang="ja-JP" sz="2800" dirty="0"/>
          </a:p>
          <a:p>
            <a:r>
              <a:rPr kumimoji="1" lang="ja-JP" altLang="en-US" sz="2800" dirty="0"/>
              <a:t>社会貢献活動（</a:t>
            </a:r>
            <a:r>
              <a:rPr kumimoji="1" lang="en-US" altLang="ja-JP" sz="2800" dirty="0"/>
              <a:t>NPO</a:t>
            </a:r>
            <a:r>
              <a:rPr kumimoji="1" lang="ja-JP" altLang="en-US" sz="2800" dirty="0"/>
              <a:t>法人については活動内容）について、</a:t>
            </a:r>
            <a:endParaRPr kumimoji="1" lang="en-US" altLang="ja-JP" sz="2800" dirty="0"/>
          </a:p>
          <a:p>
            <a:r>
              <a:rPr lang="ja-JP" altLang="en-US" sz="2800" dirty="0"/>
              <a:t>欄内に自由にご記載ください。写真等の貼り付けも可能です。</a:t>
            </a:r>
            <a:endParaRPr kumimoji="1" lang="ja-JP" altLang="en-US" sz="28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92358E-B528-8E55-2313-1ACED54C2DC6}"/>
              </a:ext>
            </a:extLst>
          </p:cNvPr>
          <p:cNvSpPr txBox="1"/>
          <p:nvPr/>
        </p:nvSpPr>
        <p:spPr>
          <a:xfrm>
            <a:off x="1456128" y="14713710"/>
            <a:ext cx="4733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欄内に自由にご記載ください。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2936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S Pゴシック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E699D1CE-F3E1-4903-8648-8F0B4690FE50}" vid="{958253D0-D172-45CA-9FEB-EBDE5F69CB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265</TotalTime>
  <Words>127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福島茉奈実</dc:creator>
  <cp:lastModifiedBy>伊藤 州一（共助社会づくり課）</cp:lastModifiedBy>
  <cp:revision>17</cp:revision>
  <cp:lastPrinted>2024-08-05T08:08:42Z</cp:lastPrinted>
  <dcterms:created xsi:type="dcterms:W3CDTF">2024-07-25T09:11:39Z</dcterms:created>
  <dcterms:modified xsi:type="dcterms:W3CDTF">2025-04-18T07:39:57Z</dcterms:modified>
</cp:coreProperties>
</file>