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0691813" cy="7559675"/>
  <p:notesSz cx="6770688" cy="9902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4550" cy="497133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4543" y="0"/>
            <a:ext cx="2934549" cy="497133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r">
              <a:defRPr sz="1200"/>
            </a:lvl1pPr>
          </a:lstStyle>
          <a:p>
            <a:fld id="{99553D83-69B3-410F-B163-EA971691859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1238250"/>
            <a:ext cx="4725988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3" tIns="45917" rIns="91833" bIns="459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6591" y="4765784"/>
            <a:ext cx="5417508" cy="3898988"/>
          </a:xfrm>
          <a:prstGeom prst="rect">
            <a:avLst/>
          </a:prstGeom>
        </p:spPr>
        <p:txBody>
          <a:bodyPr vert="horz" lIns="91833" tIns="45917" rIns="91833" bIns="459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5692"/>
            <a:ext cx="2934550" cy="497133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4543" y="9405692"/>
            <a:ext cx="2934549" cy="497133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r">
              <a:defRPr sz="1200"/>
            </a:lvl1pPr>
          </a:lstStyle>
          <a:p>
            <a:fld id="{D27F968E-C2F5-4325-8E38-34F471ED5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29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1pPr>
    <a:lvl2pPr marL="478140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2pPr>
    <a:lvl3pPr marL="956280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3pPr>
    <a:lvl4pPr marL="1434419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4pPr>
    <a:lvl5pPr marL="1912559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5pPr>
    <a:lvl6pPr marL="2390699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6pPr>
    <a:lvl7pPr marL="2868839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7pPr>
    <a:lvl8pPr marL="3346978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8pPr>
    <a:lvl9pPr marL="3825118" algn="l" defTabSz="956280" rtl="0" eaLnBrk="1" latinLnBrk="0" hangingPunct="1">
      <a:defRPr kumimoji="1" sz="12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7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49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94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69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17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83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78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64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08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73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85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C473-738B-4C77-BA71-9564924E264E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0940E-BF69-4A0F-937D-27493687F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6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09CA7A-0BAA-4B10-8C49-8FB5E5385E52}"/>
              </a:ext>
            </a:extLst>
          </p:cNvPr>
          <p:cNvSpPr txBox="1"/>
          <p:nvPr/>
        </p:nvSpPr>
        <p:spPr>
          <a:xfrm>
            <a:off x="786095" y="1551351"/>
            <a:ext cx="9427581" cy="2747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当薬局は</a:t>
            </a:r>
            <a:endParaRPr lang="en-US" altLang="ja-JP" sz="3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「地域連携薬局」</a:t>
            </a:r>
            <a:endParaRPr lang="en-US" altLang="ja-JP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lang="ja-JP" altLang="en-US" sz="3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7D2ACB4-6B85-4F62-8F87-7DA836E28DE3}"/>
              </a:ext>
            </a:extLst>
          </p:cNvPr>
          <p:cNvSpPr/>
          <p:nvPr/>
        </p:nvSpPr>
        <p:spPr>
          <a:xfrm>
            <a:off x="1" y="0"/>
            <a:ext cx="10691812" cy="116848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36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○○薬局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38007A7-E409-485B-A09B-3CAA5C46F63B}"/>
              </a:ext>
            </a:extLst>
          </p:cNvPr>
          <p:cNvSpPr/>
          <p:nvPr/>
        </p:nvSpPr>
        <p:spPr>
          <a:xfrm>
            <a:off x="478135" y="4299219"/>
            <a:ext cx="9735541" cy="3092752"/>
          </a:xfrm>
          <a:prstGeom prst="roundRect">
            <a:avLst>
              <a:gd name="adj" fmla="val 797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2055" tIns="46028" rIns="92055" bIns="4602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地域連携薬局は、</a:t>
            </a:r>
            <a:r>
              <a:rPr lang="ja-JP" altLang="en-US" sz="24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以下の機能等を有する薬局です 。</a:t>
            </a:r>
            <a:endParaRPr lang="en-US" altLang="ja-JP" sz="2400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2273" indent="-276478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①入院時に医療機関において適切な薬学的管理を行うため、入院前の服薬情報等を医療機関に勤務する医師、薬剤師等に提供するなど、入退院時を含めて他の医療提供施設と連携して対応 </a:t>
            </a:r>
          </a:p>
          <a:p>
            <a:pPr indent="175795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②開局時間外の相談（調剤）に対応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9263" indent="-274638"/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③無菌製剤処理が必要な調剤、がんによる痛みなどの緩和ケアに必要な薬剤の調剤等を含め、在宅医療に対応 </a:t>
            </a:r>
          </a:p>
        </p:txBody>
      </p:sp>
    </p:spTree>
    <p:extLst>
      <p:ext uri="{BB962C8B-B14F-4D97-AF65-F5344CB8AC3E}">
        <p14:creationId xmlns:p14="http://schemas.microsoft.com/office/powerpoint/2010/main" val="290279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133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柳瀬裕一郎</dc:creator>
  <cp:lastModifiedBy>柳瀬裕一郎</cp:lastModifiedBy>
  <cp:revision>12</cp:revision>
  <cp:lastPrinted>2023-09-27T23:29:38Z</cp:lastPrinted>
  <dcterms:created xsi:type="dcterms:W3CDTF">2023-09-26T08:10:19Z</dcterms:created>
  <dcterms:modified xsi:type="dcterms:W3CDTF">2023-09-29T06:31:16Z</dcterms:modified>
</cp:coreProperties>
</file>