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7"/>
  </p:notesMasterIdLst>
  <p:sldIdLst>
    <p:sldId id="257" r:id="rId2"/>
    <p:sldId id="261" r:id="rId3"/>
    <p:sldId id="269" r:id="rId4"/>
    <p:sldId id="270" r:id="rId5"/>
    <p:sldId id="276" r:id="rId6"/>
  </p:sldIdLst>
  <p:sldSz cx="6858000" cy="9144000" type="screen4x3"/>
  <p:notesSz cx="7104063" cy="102346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3366CC"/>
    <a:srgbClr val="FFCC00"/>
    <a:srgbClr val="FF6600"/>
    <a:srgbClr val="006600"/>
    <a:srgbClr val="00CC00"/>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4" autoAdjust="0"/>
    <p:restoredTop sz="95144" autoAdjust="0"/>
  </p:normalViewPr>
  <p:slideViewPr>
    <p:cSldViewPr snapToGrid="0">
      <p:cViewPr varScale="1">
        <p:scale>
          <a:sx n="50" d="100"/>
          <a:sy n="50" d="100"/>
        </p:scale>
        <p:origin x="2532" y="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D89B9E6-42A6-4FCF-9743-90574E122B16}"/>
              </a:ext>
            </a:extLst>
          </p:cNvPr>
          <p:cNvSpPr>
            <a:spLocks noGrp="1"/>
          </p:cNvSpPr>
          <p:nvPr>
            <p:ph type="hdr" sz="quarter"/>
          </p:nvPr>
        </p:nvSpPr>
        <p:spPr>
          <a:xfrm>
            <a:off x="0" y="0"/>
            <a:ext cx="3078163" cy="511175"/>
          </a:xfrm>
          <a:prstGeom prst="rect">
            <a:avLst/>
          </a:prstGeom>
        </p:spPr>
        <p:txBody>
          <a:bodyPr vert="horz" lIns="94662" tIns="47331" rIns="94662" bIns="47331"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691950BE-7C41-4839-9B1A-6A0599ECCCD2}"/>
              </a:ext>
            </a:extLst>
          </p:cNvPr>
          <p:cNvSpPr>
            <a:spLocks noGrp="1"/>
          </p:cNvSpPr>
          <p:nvPr>
            <p:ph type="dt" idx="1"/>
          </p:nvPr>
        </p:nvSpPr>
        <p:spPr>
          <a:xfrm>
            <a:off x="4024313" y="0"/>
            <a:ext cx="3078162" cy="511175"/>
          </a:xfrm>
          <a:prstGeom prst="rect">
            <a:avLst/>
          </a:prstGeom>
        </p:spPr>
        <p:txBody>
          <a:bodyPr vert="horz" lIns="94662" tIns="47331" rIns="94662" bIns="47331" rtlCol="0"/>
          <a:lstStyle>
            <a:lvl1pPr algn="r" eaLnBrk="1" fontAlgn="auto" hangingPunct="1">
              <a:spcBef>
                <a:spcPts val="0"/>
              </a:spcBef>
              <a:spcAft>
                <a:spcPts val="0"/>
              </a:spcAft>
              <a:defRPr sz="1200">
                <a:latin typeface="+mn-lt"/>
                <a:ea typeface="+mn-ea"/>
              </a:defRPr>
            </a:lvl1pPr>
          </a:lstStyle>
          <a:p>
            <a:pPr>
              <a:defRPr/>
            </a:pPr>
            <a:fld id="{01A2D8F2-3D65-4671-AC71-6AC4753C35D6}" type="datetimeFigureOut">
              <a:rPr lang="ja-JP" altLang="en-US"/>
              <a:pPr>
                <a:defRPr/>
              </a:pPr>
              <a:t>2021/8/16</a:t>
            </a:fld>
            <a:endParaRPr lang="ja-JP" altLang="en-US"/>
          </a:p>
        </p:txBody>
      </p:sp>
      <p:sp>
        <p:nvSpPr>
          <p:cNvPr id="4" name="スライド イメージ プレースホルダ 3">
            <a:extLst>
              <a:ext uri="{FF2B5EF4-FFF2-40B4-BE49-F238E27FC236}">
                <a16:creationId xmlns:a16="http://schemas.microsoft.com/office/drawing/2014/main" id="{9244A6B8-B737-4323-B160-1322A702F772}"/>
              </a:ext>
            </a:extLst>
          </p:cNvPr>
          <p:cNvSpPr>
            <a:spLocks noGrp="1" noRot="1" noChangeAspect="1"/>
          </p:cNvSpPr>
          <p:nvPr>
            <p:ph type="sldImg" idx="2"/>
          </p:nvPr>
        </p:nvSpPr>
        <p:spPr>
          <a:xfrm>
            <a:off x="2112963" y="768350"/>
            <a:ext cx="2878137" cy="3836988"/>
          </a:xfrm>
          <a:prstGeom prst="rect">
            <a:avLst/>
          </a:prstGeom>
          <a:noFill/>
          <a:ln w="12700">
            <a:solidFill>
              <a:prstClr val="black"/>
            </a:solidFill>
          </a:ln>
        </p:spPr>
        <p:txBody>
          <a:bodyPr vert="horz" lIns="94662" tIns="47331" rIns="94662" bIns="47331" rtlCol="0" anchor="ctr"/>
          <a:lstStyle/>
          <a:p>
            <a:pPr lvl="0"/>
            <a:endParaRPr lang="ja-JP" altLang="en-US" noProof="0"/>
          </a:p>
        </p:txBody>
      </p:sp>
      <p:sp>
        <p:nvSpPr>
          <p:cNvPr id="5" name="ノート プレースホルダ 4">
            <a:extLst>
              <a:ext uri="{FF2B5EF4-FFF2-40B4-BE49-F238E27FC236}">
                <a16:creationId xmlns:a16="http://schemas.microsoft.com/office/drawing/2014/main" id="{F27033D1-E922-482B-B3C7-FDA7AA9E73B4}"/>
              </a:ext>
            </a:extLst>
          </p:cNvPr>
          <p:cNvSpPr>
            <a:spLocks noGrp="1"/>
          </p:cNvSpPr>
          <p:nvPr>
            <p:ph type="body" sz="quarter" idx="3"/>
          </p:nvPr>
        </p:nvSpPr>
        <p:spPr>
          <a:xfrm>
            <a:off x="711200" y="4860925"/>
            <a:ext cx="5681663" cy="4605338"/>
          </a:xfrm>
          <a:prstGeom prst="rect">
            <a:avLst/>
          </a:prstGeom>
        </p:spPr>
        <p:txBody>
          <a:bodyPr vert="horz" lIns="94662" tIns="47331" rIns="94662" bIns="47331"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4A6E603E-87EF-4681-B452-BFAD627468C0}"/>
              </a:ext>
            </a:extLst>
          </p:cNvPr>
          <p:cNvSpPr>
            <a:spLocks noGrp="1"/>
          </p:cNvSpPr>
          <p:nvPr>
            <p:ph type="ftr" sz="quarter" idx="4"/>
          </p:nvPr>
        </p:nvSpPr>
        <p:spPr>
          <a:xfrm>
            <a:off x="0" y="9721850"/>
            <a:ext cx="3078163" cy="511175"/>
          </a:xfrm>
          <a:prstGeom prst="rect">
            <a:avLst/>
          </a:prstGeom>
        </p:spPr>
        <p:txBody>
          <a:bodyPr vert="horz" lIns="94662" tIns="47331" rIns="94662" bIns="47331"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16420A59-251B-445D-B01F-88619A2EBEBF}"/>
              </a:ext>
            </a:extLst>
          </p:cNvPr>
          <p:cNvSpPr>
            <a:spLocks noGrp="1"/>
          </p:cNvSpPr>
          <p:nvPr>
            <p:ph type="sldNum" sz="quarter" idx="5"/>
          </p:nvPr>
        </p:nvSpPr>
        <p:spPr>
          <a:xfrm>
            <a:off x="4024313" y="9721850"/>
            <a:ext cx="3078162" cy="511175"/>
          </a:xfrm>
          <a:prstGeom prst="rect">
            <a:avLst/>
          </a:prstGeom>
        </p:spPr>
        <p:txBody>
          <a:bodyPr vert="horz" wrap="square" lIns="94662" tIns="47331" rIns="94662" bIns="47331"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B10FE63-9B09-447E-86AC-A4AB8DAFC12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5D7D544-003A-424F-9074-B36E578F2F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A07E7325-59C4-42A6-8345-D89729C273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B4DEDA75-A760-4AB3-BEB5-48BD958FAB7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DE84783-4A18-4995-9995-E4C13CB680F7}" type="slidenum">
              <a:rPr lang="ja-JP" altLang="en-US" smtClean="0"/>
              <a:pPr>
                <a:spcBef>
                  <a:spcPct val="0"/>
                </a:spcBef>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a:extLst>
              <a:ext uri="{FF2B5EF4-FFF2-40B4-BE49-F238E27FC236}">
                <a16:creationId xmlns:a16="http://schemas.microsoft.com/office/drawing/2014/main" id="{737B2ED2-FBE5-4AE2-ABFC-16D0AC2FCD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a:extLst>
              <a:ext uri="{FF2B5EF4-FFF2-40B4-BE49-F238E27FC236}">
                <a16:creationId xmlns:a16="http://schemas.microsoft.com/office/drawing/2014/main" id="{75D68DCF-33CD-413C-ADFF-389F061575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148" name="スライド番号プレースホルダ 3">
            <a:extLst>
              <a:ext uri="{FF2B5EF4-FFF2-40B4-BE49-F238E27FC236}">
                <a16:creationId xmlns:a16="http://schemas.microsoft.com/office/drawing/2014/main" id="{E8FDDE94-BDD0-478A-82E4-0342A7BAFB3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9EF4B39-4A27-4555-BBFA-DEA862FFED21}" type="slidenum">
              <a:rPr lang="ja-JP" altLang="en-US" smtClean="0"/>
              <a:pPr>
                <a:spcBef>
                  <a:spcPct val="0"/>
                </a:spcBef>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a:extLst>
              <a:ext uri="{FF2B5EF4-FFF2-40B4-BE49-F238E27FC236}">
                <a16:creationId xmlns:a16="http://schemas.microsoft.com/office/drawing/2014/main" id="{2BDECEEA-185F-427D-8BA7-21E70026DE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 2">
            <a:extLst>
              <a:ext uri="{FF2B5EF4-FFF2-40B4-BE49-F238E27FC236}">
                <a16:creationId xmlns:a16="http://schemas.microsoft.com/office/drawing/2014/main" id="{E9FF228E-43A2-4CE6-931F-4DAAA9BE36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8196" name="スライド番号プレースホルダ 3">
            <a:extLst>
              <a:ext uri="{FF2B5EF4-FFF2-40B4-BE49-F238E27FC236}">
                <a16:creationId xmlns:a16="http://schemas.microsoft.com/office/drawing/2014/main" id="{EBFF7E93-7D6D-497F-B7BB-E5AD6995B18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1840FD7D-AB49-49F0-969D-43BECA1F7BC0}" type="slidenum">
              <a:rPr lang="ja-JP" altLang="en-US" smtClean="0"/>
              <a:pPr>
                <a:spcBef>
                  <a:spcPct val="0"/>
                </a:spcBef>
              </a:pPr>
              <a:t>3</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a:extLst>
              <a:ext uri="{FF2B5EF4-FFF2-40B4-BE49-F238E27FC236}">
                <a16:creationId xmlns:a16="http://schemas.microsoft.com/office/drawing/2014/main" id="{8E12D175-19AB-416D-A8A8-17935E676B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 2">
            <a:extLst>
              <a:ext uri="{FF2B5EF4-FFF2-40B4-BE49-F238E27FC236}">
                <a16:creationId xmlns:a16="http://schemas.microsoft.com/office/drawing/2014/main" id="{477D9A41-DA42-4922-B290-6F6181457D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0244" name="スライド番号プレースホルダ 3">
            <a:extLst>
              <a:ext uri="{FF2B5EF4-FFF2-40B4-BE49-F238E27FC236}">
                <a16:creationId xmlns:a16="http://schemas.microsoft.com/office/drawing/2014/main" id="{D582D073-B900-4BA0-A8AD-91E78DD411F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0D44C5C-7EDE-4465-B454-8047E7FAB80A}" type="slidenum">
              <a:rPr lang="ja-JP" altLang="en-US" smtClean="0"/>
              <a:pPr>
                <a:spcBef>
                  <a:spcPct val="0"/>
                </a:spcBef>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 1">
            <a:extLst>
              <a:ext uri="{FF2B5EF4-FFF2-40B4-BE49-F238E27FC236}">
                <a16:creationId xmlns:a16="http://schemas.microsoft.com/office/drawing/2014/main" id="{57C1080E-B6AD-4C36-8A32-711746E09E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 2">
            <a:extLst>
              <a:ext uri="{FF2B5EF4-FFF2-40B4-BE49-F238E27FC236}">
                <a16:creationId xmlns:a16="http://schemas.microsoft.com/office/drawing/2014/main" id="{72E334BB-795F-426D-BF4B-EA5AF0DE6D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 3">
            <a:extLst>
              <a:ext uri="{FF2B5EF4-FFF2-40B4-BE49-F238E27FC236}">
                <a16:creationId xmlns:a16="http://schemas.microsoft.com/office/drawing/2014/main" id="{F10C3380-2B99-40EE-87DE-35397369ABE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FC3F89-80FE-4632-B964-7AF03B0FC312}" type="slidenum">
              <a:rPr lang="ja-JP" altLang="en-US" smtClean="0"/>
              <a:pPr>
                <a:spcBef>
                  <a:spcPct val="0"/>
                </a:spcBef>
              </a:pPr>
              <a:t>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E3A2B73-B506-493B-9858-7CD88D12B711}"/>
              </a:ext>
            </a:extLst>
          </p:cNvPr>
          <p:cNvSpPr>
            <a:spLocks noGrp="1"/>
          </p:cNvSpPr>
          <p:nvPr>
            <p:ph type="dt" sz="half" idx="10"/>
          </p:nvPr>
        </p:nvSpPr>
        <p:spPr/>
        <p:txBody>
          <a:bodyPr/>
          <a:lstStyle>
            <a:lvl1pPr>
              <a:defRPr/>
            </a:lvl1pPr>
          </a:lstStyle>
          <a:p>
            <a:pPr>
              <a:defRPr/>
            </a:pPr>
            <a:fld id="{05570268-72C8-4089-B0F3-4FC2BAEB2EDA}" type="datetimeFigureOut">
              <a:rPr lang="ja-JP" altLang="en-US"/>
              <a:pPr>
                <a:defRPr/>
              </a:pPr>
              <a:t>2021/8/16</a:t>
            </a:fld>
            <a:endParaRPr lang="ja-JP" altLang="en-US"/>
          </a:p>
        </p:txBody>
      </p:sp>
      <p:sp>
        <p:nvSpPr>
          <p:cNvPr id="5" name="フッター プレースホルダー 4">
            <a:extLst>
              <a:ext uri="{FF2B5EF4-FFF2-40B4-BE49-F238E27FC236}">
                <a16:creationId xmlns:a16="http://schemas.microsoft.com/office/drawing/2014/main" id="{784BDD79-0D29-4D8C-B38D-655026107BB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6688613D-DE5C-446A-A8BB-FA35C443FA4D}"/>
              </a:ext>
            </a:extLst>
          </p:cNvPr>
          <p:cNvSpPr>
            <a:spLocks noGrp="1"/>
          </p:cNvSpPr>
          <p:nvPr>
            <p:ph type="sldNum" sz="quarter" idx="12"/>
          </p:nvPr>
        </p:nvSpPr>
        <p:spPr/>
        <p:txBody>
          <a:bodyPr/>
          <a:lstStyle>
            <a:lvl1pPr>
              <a:defRPr/>
            </a:lvl1pPr>
          </a:lstStyle>
          <a:p>
            <a:pPr>
              <a:defRPr/>
            </a:pPr>
            <a:fld id="{7D71D6D3-2FDF-4296-9D73-DAB56536E7A6}" type="slidenum">
              <a:rPr lang="ja-JP" altLang="en-US"/>
              <a:pPr>
                <a:defRPr/>
              </a:pPr>
              <a:t>‹#›</a:t>
            </a:fld>
            <a:endParaRPr lang="ja-JP" altLang="en-US"/>
          </a:p>
        </p:txBody>
      </p:sp>
    </p:spTree>
    <p:extLst>
      <p:ext uri="{BB962C8B-B14F-4D97-AF65-F5344CB8AC3E}">
        <p14:creationId xmlns:p14="http://schemas.microsoft.com/office/powerpoint/2010/main" val="109826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7A7ADEA-5033-4B52-80D0-40C667B47B1D}"/>
              </a:ext>
            </a:extLst>
          </p:cNvPr>
          <p:cNvSpPr>
            <a:spLocks noGrp="1"/>
          </p:cNvSpPr>
          <p:nvPr>
            <p:ph type="dt" sz="half" idx="10"/>
          </p:nvPr>
        </p:nvSpPr>
        <p:spPr/>
        <p:txBody>
          <a:bodyPr/>
          <a:lstStyle>
            <a:lvl1pPr>
              <a:defRPr/>
            </a:lvl1pPr>
          </a:lstStyle>
          <a:p>
            <a:pPr>
              <a:defRPr/>
            </a:pPr>
            <a:fld id="{21B379B5-12E9-471E-8BFA-95A7A05A6DA3}" type="datetimeFigureOut">
              <a:rPr lang="ja-JP" altLang="en-US"/>
              <a:pPr>
                <a:defRPr/>
              </a:pPr>
              <a:t>2021/8/16</a:t>
            </a:fld>
            <a:endParaRPr lang="ja-JP" altLang="en-US"/>
          </a:p>
        </p:txBody>
      </p:sp>
      <p:sp>
        <p:nvSpPr>
          <p:cNvPr id="5" name="フッター プレースホルダー 4">
            <a:extLst>
              <a:ext uri="{FF2B5EF4-FFF2-40B4-BE49-F238E27FC236}">
                <a16:creationId xmlns:a16="http://schemas.microsoft.com/office/drawing/2014/main" id="{07FF81C4-DB5D-4304-A56A-EB6BD0672E2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61A5145D-68BB-4720-B2ED-BB02D2E252CF}"/>
              </a:ext>
            </a:extLst>
          </p:cNvPr>
          <p:cNvSpPr>
            <a:spLocks noGrp="1"/>
          </p:cNvSpPr>
          <p:nvPr>
            <p:ph type="sldNum" sz="quarter" idx="12"/>
          </p:nvPr>
        </p:nvSpPr>
        <p:spPr/>
        <p:txBody>
          <a:bodyPr/>
          <a:lstStyle>
            <a:lvl1pPr>
              <a:defRPr/>
            </a:lvl1pPr>
          </a:lstStyle>
          <a:p>
            <a:pPr>
              <a:defRPr/>
            </a:pPr>
            <a:fld id="{220CD120-E863-46C5-89AF-C1DF9E80CA2B}" type="slidenum">
              <a:rPr lang="ja-JP" altLang="en-US"/>
              <a:pPr>
                <a:defRPr/>
              </a:pPr>
              <a:t>‹#›</a:t>
            </a:fld>
            <a:endParaRPr lang="ja-JP" altLang="en-US"/>
          </a:p>
        </p:txBody>
      </p:sp>
    </p:spTree>
    <p:extLst>
      <p:ext uri="{BB962C8B-B14F-4D97-AF65-F5344CB8AC3E}">
        <p14:creationId xmlns:p14="http://schemas.microsoft.com/office/powerpoint/2010/main" val="104540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564AA371-AC35-4877-A03E-E77A9FA5D981}"/>
              </a:ext>
            </a:extLst>
          </p:cNvPr>
          <p:cNvSpPr>
            <a:spLocks noGrp="1"/>
          </p:cNvSpPr>
          <p:nvPr>
            <p:ph type="dt" sz="half" idx="10"/>
          </p:nvPr>
        </p:nvSpPr>
        <p:spPr/>
        <p:txBody>
          <a:bodyPr/>
          <a:lstStyle>
            <a:lvl1pPr>
              <a:defRPr/>
            </a:lvl1pPr>
          </a:lstStyle>
          <a:p>
            <a:pPr>
              <a:defRPr/>
            </a:pPr>
            <a:fld id="{DF38EC48-ACCD-4703-842D-EC307FB8DAFB}" type="datetimeFigureOut">
              <a:rPr lang="ja-JP" altLang="en-US"/>
              <a:pPr>
                <a:defRPr/>
              </a:pPr>
              <a:t>2021/8/16</a:t>
            </a:fld>
            <a:endParaRPr lang="ja-JP" altLang="en-US"/>
          </a:p>
        </p:txBody>
      </p:sp>
      <p:sp>
        <p:nvSpPr>
          <p:cNvPr id="5" name="フッター プレースホルダー 4">
            <a:extLst>
              <a:ext uri="{FF2B5EF4-FFF2-40B4-BE49-F238E27FC236}">
                <a16:creationId xmlns:a16="http://schemas.microsoft.com/office/drawing/2014/main" id="{DF786A3D-4419-4C03-B783-018FD835CED3}"/>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EA8213A-D0A6-4517-8273-5AC7B03DCF8C}"/>
              </a:ext>
            </a:extLst>
          </p:cNvPr>
          <p:cNvSpPr>
            <a:spLocks noGrp="1"/>
          </p:cNvSpPr>
          <p:nvPr>
            <p:ph type="sldNum" sz="quarter" idx="12"/>
          </p:nvPr>
        </p:nvSpPr>
        <p:spPr/>
        <p:txBody>
          <a:bodyPr/>
          <a:lstStyle>
            <a:lvl1pPr>
              <a:defRPr/>
            </a:lvl1pPr>
          </a:lstStyle>
          <a:p>
            <a:pPr>
              <a:defRPr/>
            </a:pPr>
            <a:fld id="{6F3EE812-0BA1-4573-8BBF-EA48553F4741}" type="slidenum">
              <a:rPr lang="ja-JP" altLang="en-US"/>
              <a:pPr>
                <a:defRPr/>
              </a:pPr>
              <a:t>‹#›</a:t>
            </a:fld>
            <a:endParaRPr lang="ja-JP" altLang="en-US"/>
          </a:p>
        </p:txBody>
      </p:sp>
    </p:spTree>
    <p:extLst>
      <p:ext uri="{BB962C8B-B14F-4D97-AF65-F5344CB8AC3E}">
        <p14:creationId xmlns:p14="http://schemas.microsoft.com/office/powerpoint/2010/main" val="1295237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890F87A-63CA-43E3-9FE8-CFE814C5B457}"/>
              </a:ext>
            </a:extLst>
          </p:cNvPr>
          <p:cNvSpPr>
            <a:spLocks noGrp="1"/>
          </p:cNvSpPr>
          <p:nvPr>
            <p:ph type="dt" sz="half" idx="10"/>
          </p:nvPr>
        </p:nvSpPr>
        <p:spPr/>
        <p:txBody>
          <a:bodyPr/>
          <a:lstStyle>
            <a:lvl1pPr>
              <a:defRPr/>
            </a:lvl1pPr>
          </a:lstStyle>
          <a:p>
            <a:pPr>
              <a:defRPr/>
            </a:pPr>
            <a:fld id="{A35F841B-2D8F-42FF-BD77-A74D072CB2A3}" type="datetimeFigureOut">
              <a:rPr lang="ja-JP" altLang="en-US"/>
              <a:pPr>
                <a:defRPr/>
              </a:pPr>
              <a:t>2021/8/16</a:t>
            </a:fld>
            <a:endParaRPr lang="ja-JP" altLang="en-US"/>
          </a:p>
        </p:txBody>
      </p:sp>
      <p:sp>
        <p:nvSpPr>
          <p:cNvPr id="5" name="フッター プレースホルダー 4">
            <a:extLst>
              <a:ext uri="{FF2B5EF4-FFF2-40B4-BE49-F238E27FC236}">
                <a16:creationId xmlns:a16="http://schemas.microsoft.com/office/drawing/2014/main" id="{FAE988BA-9773-4877-BAB8-E0431250127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C6F53DC-BF60-4F5E-AD80-7DA79B20DEF9}"/>
              </a:ext>
            </a:extLst>
          </p:cNvPr>
          <p:cNvSpPr>
            <a:spLocks noGrp="1"/>
          </p:cNvSpPr>
          <p:nvPr>
            <p:ph type="sldNum" sz="quarter" idx="12"/>
          </p:nvPr>
        </p:nvSpPr>
        <p:spPr/>
        <p:txBody>
          <a:bodyPr/>
          <a:lstStyle>
            <a:lvl1pPr>
              <a:defRPr/>
            </a:lvl1pPr>
          </a:lstStyle>
          <a:p>
            <a:pPr>
              <a:defRPr/>
            </a:pPr>
            <a:fld id="{E23AA147-CB52-4D29-AEE9-285B712BB8FB}" type="slidenum">
              <a:rPr lang="ja-JP" altLang="en-US"/>
              <a:pPr>
                <a:defRPr/>
              </a:pPr>
              <a:t>‹#›</a:t>
            </a:fld>
            <a:endParaRPr lang="ja-JP" altLang="en-US"/>
          </a:p>
        </p:txBody>
      </p:sp>
    </p:spTree>
    <p:extLst>
      <p:ext uri="{BB962C8B-B14F-4D97-AF65-F5344CB8AC3E}">
        <p14:creationId xmlns:p14="http://schemas.microsoft.com/office/powerpoint/2010/main" val="275771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C91D19DD-AEFA-48E7-8DF3-86AECBBCFF5B}"/>
              </a:ext>
            </a:extLst>
          </p:cNvPr>
          <p:cNvSpPr>
            <a:spLocks noGrp="1"/>
          </p:cNvSpPr>
          <p:nvPr>
            <p:ph type="dt" sz="half" idx="10"/>
          </p:nvPr>
        </p:nvSpPr>
        <p:spPr/>
        <p:txBody>
          <a:bodyPr/>
          <a:lstStyle>
            <a:lvl1pPr>
              <a:defRPr/>
            </a:lvl1pPr>
          </a:lstStyle>
          <a:p>
            <a:pPr>
              <a:defRPr/>
            </a:pPr>
            <a:fld id="{AAB6BE6F-5ACF-4622-91A1-1A812840F6D9}" type="datetimeFigureOut">
              <a:rPr lang="ja-JP" altLang="en-US"/>
              <a:pPr>
                <a:defRPr/>
              </a:pPr>
              <a:t>2021/8/16</a:t>
            </a:fld>
            <a:endParaRPr lang="ja-JP" altLang="en-US"/>
          </a:p>
        </p:txBody>
      </p:sp>
      <p:sp>
        <p:nvSpPr>
          <p:cNvPr id="5" name="フッター プレースホルダー 4">
            <a:extLst>
              <a:ext uri="{FF2B5EF4-FFF2-40B4-BE49-F238E27FC236}">
                <a16:creationId xmlns:a16="http://schemas.microsoft.com/office/drawing/2014/main" id="{353FACE1-0D2D-4F0D-A399-CBC8DE5C11B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23A87BD6-7C24-404E-BA23-36A2E13CF159}"/>
              </a:ext>
            </a:extLst>
          </p:cNvPr>
          <p:cNvSpPr>
            <a:spLocks noGrp="1"/>
          </p:cNvSpPr>
          <p:nvPr>
            <p:ph type="sldNum" sz="quarter" idx="12"/>
          </p:nvPr>
        </p:nvSpPr>
        <p:spPr/>
        <p:txBody>
          <a:bodyPr/>
          <a:lstStyle>
            <a:lvl1pPr>
              <a:defRPr/>
            </a:lvl1pPr>
          </a:lstStyle>
          <a:p>
            <a:pPr>
              <a:defRPr/>
            </a:pPr>
            <a:fld id="{201B7BE1-3769-4F6B-B656-585FCA0E8395}" type="slidenum">
              <a:rPr lang="ja-JP" altLang="en-US"/>
              <a:pPr>
                <a:defRPr/>
              </a:pPr>
              <a:t>‹#›</a:t>
            </a:fld>
            <a:endParaRPr lang="ja-JP" altLang="en-US"/>
          </a:p>
        </p:txBody>
      </p:sp>
    </p:spTree>
    <p:extLst>
      <p:ext uri="{BB962C8B-B14F-4D97-AF65-F5344CB8AC3E}">
        <p14:creationId xmlns:p14="http://schemas.microsoft.com/office/powerpoint/2010/main" val="45022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087A29BC-383E-4F17-8BE4-E87D0FA1E445}"/>
              </a:ext>
            </a:extLst>
          </p:cNvPr>
          <p:cNvSpPr>
            <a:spLocks noGrp="1"/>
          </p:cNvSpPr>
          <p:nvPr>
            <p:ph type="dt" sz="half" idx="10"/>
          </p:nvPr>
        </p:nvSpPr>
        <p:spPr/>
        <p:txBody>
          <a:bodyPr/>
          <a:lstStyle>
            <a:lvl1pPr>
              <a:defRPr/>
            </a:lvl1pPr>
          </a:lstStyle>
          <a:p>
            <a:pPr>
              <a:defRPr/>
            </a:pPr>
            <a:fld id="{85A8E51D-597D-4700-A978-0088A4041BD5}" type="datetimeFigureOut">
              <a:rPr lang="ja-JP" altLang="en-US"/>
              <a:pPr>
                <a:defRPr/>
              </a:pPr>
              <a:t>2021/8/16</a:t>
            </a:fld>
            <a:endParaRPr lang="ja-JP" altLang="en-US"/>
          </a:p>
        </p:txBody>
      </p:sp>
      <p:sp>
        <p:nvSpPr>
          <p:cNvPr id="6" name="フッター プレースホルダー 4">
            <a:extLst>
              <a:ext uri="{FF2B5EF4-FFF2-40B4-BE49-F238E27FC236}">
                <a16:creationId xmlns:a16="http://schemas.microsoft.com/office/drawing/2014/main" id="{0C012768-7D77-4BBA-93BD-D2166747BF9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1EBE5CA1-B8A5-4C20-A72B-A975C9FE75B8}"/>
              </a:ext>
            </a:extLst>
          </p:cNvPr>
          <p:cNvSpPr>
            <a:spLocks noGrp="1"/>
          </p:cNvSpPr>
          <p:nvPr>
            <p:ph type="sldNum" sz="quarter" idx="12"/>
          </p:nvPr>
        </p:nvSpPr>
        <p:spPr/>
        <p:txBody>
          <a:bodyPr/>
          <a:lstStyle>
            <a:lvl1pPr>
              <a:defRPr/>
            </a:lvl1pPr>
          </a:lstStyle>
          <a:p>
            <a:pPr>
              <a:defRPr/>
            </a:pPr>
            <a:fld id="{A34854C0-C964-4356-9E5D-C905DB155DDB}" type="slidenum">
              <a:rPr lang="ja-JP" altLang="en-US"/>
              <a:pPr>
                <a:defRPr/>
              </a:pPr>
              <a:t>‹#›</a:t>
            </a:fld>
            <a:endParaRPr lang="ja-JP" altLang="en-US"/>
          </a:p>
        </p:txBody>
      </p:sp>
    </p:spTree>
    <p:extLst>
      <p:ext uri="{BB962C8B-B14F-4D97-AF65-F5344CB8AC3E}">
        <p14:creationId xmlns:p14="http://schemas.microsoft.com/office/powerpoint/2010/main" val="291384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D49EBF51-C368-4B71-AB38-6AD7A5018E3A}"/>
              </a:ext>
            </a:extLst>
          </p:cNvPr>
          <p:cNvSpPr>
            <a:spLocks noGrp="1"/>
          </p:cNvSpPr>
          <p:nvPr>
            <p:ph type="dt" sz="half" idx="10"/>
          </p:nvPr>
        </p:nvSpPr>
        <p:spPr/>
        <p:txBody>
          <a:bodyPr/>
          <a:lstStyle>
            <a:lvl1pPr>
              <a:defRPr/>
            </a:lvl1pPr>
          </a:lstStyle>
          <a:p>
            <a:pPr>
              <a:defRPr/>
            </a:pPr>
            <a:fld id="{A9E6B988-506C-4AE5-A21E-32B6459661BB}" type="datetimeFigureOut">
              <a:rPr lang="ja-JP" altLang="en-US"/>
              <a:pPr>
                <a:defRPr/>
              </a:pPr>
              <a:t>2021/8/16</a:t>
            </a:fld>
            <a:endParaRPr lang="ja-JP" altLang="en-US"/>
          </a:p>
        </p:txBody>
      </p:sp>
      <p:sp>
        <p:nvSpPr>
          <p:cNvPr id="8" name="フッター プレースホルダー 4">
            <a:extLst>
              <a:ext uri="{FF2B5EF4-FFF2-40B4-BE49-F238E27FC236}">
                <a16:creationId xmlns:a16="http://schemas.microsoft.com/office/drawing/2014/main" id="{5BF686BB-D22E-4596-891B-C0A69D52ACD7}"/>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2FBE5C20-E7A1-4184-89D6-6E4364B9E7A3}"/>
              </a:ext>
            </a:extLst>
          </p:cNvPr>
          <p:cNvSpPr>
            <a:spLocks noGrp="1"/>
          </p:cNvSpPr>
          <p:nvPr>
            <p:ph type="sldNum" sz="quarter" idx="12"/>
          </p:nvPr>
        </p:nvSpPr>
        <p:spPr/>
        <p:txBody>
          <a:bodyPr/>
          <a:lstStyle>
            <a:lvl1pPr>
              <a:defRPr/>
            </a:lvl1pPr>
          </a:lstStyle>
          <a:p>
            <a:pPr>
              <a:defRPr/>
            </a:pPr>
            <a:fld id="{2B53639F-861F-436D-ADCC-C13ABE4FAC89}" type="slidenum">
              <a:rPr lang="ja-JP" altLang="en-US"/>
              <a:pPr>
                <a:defRPr/>
              </a:pPr>
              <a:t>‹#›</a:t>
            </a:fld>
            <a:endParaRPr lang="ja-JP" altLang="en-US"/>
          </a:p>
        </p:txBody>
      </p:sp>
    </p:spTree>
    <p:extLst>
      <p:ext uri="{BB962C8B-B14F-4D97-AF65-F5344CB8AC3E}">
        <p14:creationId xmlns:p14="http://schemas.microsoft.com/office/powerpoint/2010/main" val="56599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6659EB23-FCD8-452F-933F-6432143E1F59}"/>
              </a:ext>
            </a:extLst>
          </p:cNvPr>
          <p:cNvSpPr>
            <a:spLocks noGrp="1"/>
          </p:cNvSpPr>
          <p:nvPr>
            <p:ph type="dt" sz="half" idx="10"/>
          </p:nvPr>
        </p:nvSpPr>
        <p:spPr/>
        <p:txBody>
          <a:bodyPr/>
          <a:lstStyle>
            <a:lvl1pPr>
              <a:defRPr/>
            </a:lvl1pPr>
          </a:lstStyle>
          <a:p>
            <a:pPr>
              <a:defRPr/>
            </a:pPr>
            <a:fld id="{B2EE6FFA-D760-420E-B5D9-3D074663F2AC}" type="datetimeFigureOut">
              <a:rPr lang="ja-JP" altLang="en-US"/>
              <a:pPr>
                <a:defRPr/>
              </a:pPr>
              <a:t>2021/8/16</a:t>
            </a:fld>
            <a:endParaRPr lang="ja-JP" altLang="en-US"/>
          </a:p>
        </p:txBody>
      </p:sp>
      <p:sp>
        <p:nvSpPr>
          <p:cNvPr id="4" name="フッター プレースホルダー 4">
            <a:extLst>
              <a:ext uri="{FF2B5EF4-FFF2-40B4-BE49-F238E27FC236}">
                <a16:creationId xmlns:a16="http://schemas.microsoft.com/office/drawing/2014/main" id="{62F68135-E68A-4EC1-AC70-25E3E2B79C78}"/>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A71EDD46-A219-48E3-B49A-F301C8207F4A}"/>
              </a:ext>
            </a:extLst>
          </p:cNvPr>
          <p:cNvSpPr>
            <a:spLocks noGrp="1"/>
          </p:cNvSpPr>
          <p:nvPr>
            <p:ph type="sldNum" sz="quarter" idx="12"/>
          </p:nvPr>
        </p:nvSpPr>
        <p:spPr/>
        <p:txBody>
          <a:bodyPr/>
          <a:lstStyle>
            <a:lvl1pPr>
              <a:defRPr/>
            </a:lvl1pPr>
          </a:lstStyle>
          <a:p>
            <a:pPr>
              <a:defRPr/>
            </a:pPr>
            <a:fld id="{577A1E96-311B-493F-B77B-91E2CC70301C}" type="slidenum">
              <a:rPr lang="ja-JP" altLang="en-US"/>
              <a:pPr>
                <a:defRPr/>
              </a:pPr>
              <a:t>‹#›</a:t>
            </a:fld>
            <a:endParaRPr lang="ja-JP" altLang="en-US"/>
          </a:p>
        </p:txBody>
      </p:sp>
    </p:spTree>
    <p:extLst>
      <p:ext uri="{BB962C8B-B14F-4D97-AF65-F5344CB8AC3E}">
        <p14:creationId xmlns:p14="http://schemas.microsoft.com/office/powerpoint/2010/main" val="341260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D3B294C4-7189-41CF-AF34-CCA20EAF131C}"/>
              </a:ext>
            </a:extLst>
          </p:cNvPr>
          <p:cNvSpPr>
            <a:spLocks noGrp="1"/>
          </p:cNvSpPr>
          <p:nvPr>
            <p:ph type="dt" sz="half" idx="10"/>
          </p:nvPr>
        </p:nvSpPr>
        <p:spPr/>
        <p:txBody>
          <a:bodyPr/>
          <a:lstStyle>
            <a:lvl1pPr>
              <a:defRPr/>
            </a:lvl1pPr>
          </a:lstStyle>
          <a:p>
            <a:pPr>
              <a:defRPr/>
            </a:pPr>
            <a:fld id="{D76E9EDE-DBBC-489A-8F17-5BA8BC1091E7}" type="datetimeFigureOut">
              <a:rPr lang="ja-JP" altLang="en-US"/>
              <a:pPr>
                <a:defRPr/>
              </a:pPr>
              <a:t>2021/8/16</a:t>
            </a:fld>
            <a:endParaRPr lang="ja-JP" altLang="en-US"/>
          </a:p>
        </p:txBody>
      </p:sp>
      <p:sp>
        <p:nvSpPr>
          <p:cNvPr id="3" name="フッター プレースホルダー 4">
            <a:extLst>
              <a:ext uri="{FF2B5EF4-FFF2-40B4-BE49-F238E27FC236}">
                <a16:creationId xmlns:a16="http://schemas.microsoft.com/office/drawing/2014/main" id="{3F661700-9431-43B2-8F9A-F0D3A12762BB}"/>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D5AF1C5E-F84E-4993-BFC5-8918BDDB2B77}"/>
              </a:ext>
            </a:extLst>
          </p:cNvPr>
          <p:cNvSpPr>
            <a:spLocks noGrp="1"/>
          </p:cNvSpPr>
          <p:nvPr>
            <p:ph type="sldNum" sz="quarter" idx="12"/>
          </p:nvPr>
        </p:nvSpPr>
        <p:spPr/>
        <p:txBody>
          <a:bodyPr/>
          <a:lstStyle>
            <a:lvl1pPr>
              <a:defRPr/>
            </a:lvl1pPr>
          </a:lstStyle>
          <a:p>
            <a:pPr>
              <a:defRPr/>
            </a:pPr>
            <a:fld id="{1378F4E4-0C27-495B-9135-6C79D75A3E69}" type="slidenum">
              <a:rPr lang="ja-JP" altLang="en-US"/>
              <a:pPr>
                <a:defRPr/>
              </a:pPr>
              <a:t>‹#›</a:t>
            </a:fld>
            <a:endParaRPr lang="ja-JP" altLang="en-US"/>
          </a:p>
        </p:txBody>
      </p:sp>
    </p:spTree>
    <p:extLst>
      <p:ext uri="{BB962C8B-B14F-4D97-AF65-F5344CB8AC3E}">
        <p14:creationId xmlns:p14="http://schemas.microsoft.com/office/powerpoint/2010/main" val="139874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794B4B40-EB2E-423A-97CF-1C5C8CE2057A}"/>
              </a:ext>
            </a:extLst>
          </p:cNvPr>
          <p:cNvSpPr>
            <a:spLocks noGrp="1"/>
          </p:cNvSpPr>
          <p:nvPr>
            <p:ph type="dt" sz="half" idx="10"/>
          </p:nvPr>
        </p:nvSpPr>
        <p:spPr/>
        <p:txBody>
          <a:bodyPr/>
          <a:lstStyle>
            <a:lvl1pPr>
              <a:defRPr/>
            </a:lvl1pPr>
          </a:lstStyle>
          <a:p>
            <a:pPr>
              <a:defRPr/>
            </a:pPr>
            <a:fld id="{653853E1-553D-433D-A3B8-8A869FCEEF82}" type="datetimeFigureOut">
              <a:rPr lang="ja-JP" altLang="en-US"/>
              <a:pPr>
                <a:defRPr/>
              </a:pPr>
              <a:t>2021/8/16</a:t>
            </a:fld>
            <a:endParaRPr lang="ja-JP" altLang="en-US"/>
          </a:p>
        </p:txBody>
      </p:sp>
      <p:sp>
        <p:nvSpPr>
          <p:cNvPr id="6" name="フッター プレースホルダー 4">
            <a:extLst>
              <a:ext uri="{FF2B5EF4-FFF2-40B4-BE49-F238E27FC236}">
                <a16:creationId xmlns:a16="http://schemas.microsoft.com/office/drawing/2014/main" id="{1207F6ED-3F2B-4230-BD29-B2E7D702A2FD}"/>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0DF24BD-AC91-49C5-9C75-3899E9F974AC}"/>
              </a:ext>
            </a:extLst>
          </p:cNvPr>
          <p:cNvSpPr>
            <a:spLocks noGrp="1"/>
          </p:cNvSpPr>
          <p:nvPr>
            <p:ph type="sldNum" sz="quarter" idx="12"/>
          </p:nvPr>
        </p:nvSpPr>
        <p:spPr/>
        <p:txBody>
          <a:bodyPr/>
          <a:lstStyle>
            <a:lvl1pPr>
              <a:defRPr/>
            </a:lvl1pPr>
          </a:lstStyle>
          <a:p>
            <a:pPr>
              <a:defRPr/>
            </a:pPr>
            <a:fld id="{B71E3589-3BE9-4039-BED0-A16E077363FD}" type="slidenum">
              <a:rPr lang="ja-JP" altLang="en-US"/>
              <a:pPr>
                <a:defRPr/>
              </a:pPr>
              <a:t>‹#›</a:t>
            </a:fld>
            <a:endParaRPr lang="ja-JP" altLang="en-US"/>
          </a:p>
        </p:txBody>
      </p:sp>
    </p:spTree>
    <p:extLst>
      <p:ext uri="{BB962C8B-B14F-4D97-AF65-F5344CB8AC3E}">
        <p14:creationId xmlns:p14="http://schemas.microsoft.com/office/powerpoint/2010/main" val="354761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FBA47E40-AB72-479A-94D0-9770E92ED31E}"/>
              </a:ext>
            </a:extLst>
          </p:cNvPr>
          <p:cNvSpPr>
            <a:spLocks noGrp="1"/>
          </p:cNvSpPr>
          <p:nvPr>
            <p:ph type="dt" sz="half" idx="10"/>
          </p:nvPr>
        </p:nvSpPr>
        <p:spPr/>
        <p:txBody>
          <a:bodyPr/>
          <a:lstStyle>
            <a:lvl1pPr>
              <a:defRPr/>
            </a:lvl1pPr>
          </a:lstStyle>
          <a:p>
            <a:pPr>
              <a:defRPr/>
            </a:pPr>
            <a:fld id="{ED9243A2-4358-4986-8E5F-C72264E038C4}" type="datetimeFigureOut">
              <a:rPr lang="ja-JP" altLang="en-US"/>
              <a:pPr>
                <a:defRPr/>
              </a:pPr>
              <a:t>2021/8/16</a:t>
            </a:fld>
            <a:endParaRPr lang="ja-JP" altLang="en-US"/>
          </a:p>
        </p:txBody>
      </p:sp>
      <p:sp>
        <p:nvSpPr>
          <p:cNvPr id="6" name="フッター プレースホルダー 4">
            <a:extLst>
              <a:ext uri="{FF2B5EF4-FFF2-40B4-BE49-F238E27FC236}">
                <a16:creationId xmlns:a16="http://schemas.microsoft.com/office/drawing/2014/main" id="{25C9D0BD-9E2E-42C6-B080-95CE108E15D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1202E26-9531-4E0D-8740-86888ABA33B4}"/>
              </a:ext>
            </a:extLst>
          </p:cNvPr>
          <p:cNvSpPr>
            <a:spLocks noGrp="1"/>
          </p:cNvSpPr>
          <p:nvPr>
            <p:ph type="sldNum" sz="quarter" idx="12"/>
          </p:nvPr>
        </p:nvSpPr>
        <p:spPr/>
        <p:txBody>
          <a:bodyPr/>
          <a:lstStyle>
            <a:lvl1pPr>
              <a:defRPr/>
            </a:lvl1pPr>
          </a:lstStyle>
          <a:p>
            <a:pPr>
              <a:defRPr/>
            </a:pPr>
            <a:fld id="{701462ED-BC1C-44CD-99A3-161B98FF22F7}" type="slidenum">
              <a:rPr lang="ja-JP" altLang="en-US"/>
              <a:pPr>
                <a:defRPr/>
              </a:pPr>
              <a:t>‹#›</a:t>
            </a:fld>
            <a:endParaRPr lang="ja-JP" altLang="en-US"/>
          </a:p>
        </p:txBody>
      </p:sp>
    </p:spTree>
    <p:extLst>
      <p:ext uri="{BB962C8B-B14F-4D97-AF65-F5344CB8AC3E}">
        <p14:creationId xmlns:p14="http://schemas.microsoft.com/office/powerpoint/2010/main" val="310727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a16="http://schemas.microsoft.com/office/drawing/2014/main" id="{717D593F-371C-407E-B6DA-B8C858C9FE09}"/>
              </a:ext>
            </a:extLst>
          </p:cNvPr>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a16="http://schemas.microsoft.com/office/drawing/2014/main" id="{7E2DD349-6324-409B-9482-3E919B177C98}"/>
              </a:ext>
            </a:extLst>
          </p:cNvPr>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1E16E78-9809-4379-AA2C-3C9D1A156EA1}"/>
              </a:ext>
            </a:extLst>
          </p:cNvPr>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ＭＳ Ｐゴシック" charset="-128"/>
              </a:defRPr>
            </a:lvl1pPr>
          </a:lstStyle>
          <a:p>
            <a:pPr>
              <a:defRPr/>
            </a:pPr>
            <a:fld id="{563BCEC3-9CCA-4FFB-B8B3-D50C80923FC5}" type="datetimeFigureOut">
              <a:rPr lang="ja-JP" altLang="en-US"/>
              <a:pPr>
                <a:defRPr/>
              </a:pPr>
              <a:t>2021/8/16</a:t>
            </a:fld>
            <a:endParaRPr lang="ja-JP" altLang="en-US"/>
          </a:p>
        </p:txBody>
      </p:sp>
      <p:sp>
        <p:nvSpPr>
          <p:cNvPr id="5" name="フッター プレースホルダー 4">
            <a:extLst>
              <a:ext uri="{FF2B5EF4-FFF2-40B4-BE49-F238E27FC236}">
                <a16:creationId xmlns:a16="http://schemas.microsoft.com/office/drawing/2014/main" id="{81009993-6813-4ADE-B81D-7E64B3DC5BCF}"/>
              </a:ext>
            </a:extLst>
          </p:cNvPr>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C0C9A878-6625-4C2D-8BFE-573B9F644632}"/>
              </a:ext>
            </a:extLst>
          </p:cNvPr>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2C25A8E-D5B3-4AB3-9543-4430B94F7DB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5">
            <a:extLst>
              <a:ext uri="{FF2B5EF4-FFF2-40B4-BE49-F238E27FC236}">
                <a16:creationId xmlns:a16="http://schemas.microsoft.com/office/drawing/2014/main" id="{63C21AD4-C3D8-46CC-B525-B960F791266B}"/>
              </a:ext>
            </a:extLst>
          </p:cNvPr>
          <p:cNvSpPr>
            <a:spLocks noChangeArrowheads="1"/>
          </p:cNvSpPr>
          <p:nvPr/>
        </p:nvSpPr>
        <p:spPr bwMode="auto">
          <a:xfrm>
            <a:off x="5903913" y="188913"/>
            <a:ext cx="752475"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Arial" panose="020B0604020202020204" pitchFamily="34" charset="0"/>
              </a:rPr>
              <a:t>様式－２</a:t>
            </a:r>
          </a:p>
        </p:txBody>
      </p:sp>
      <p:sp>
        <p:nvSpPr>
          <p:cNvPr id="3075" name="正方形/長方形 10">
            <a:extLst>
              <a:ext uri="{FF2B5EF4-FFF2-40B4-BE49-F238E27FC236}">
                <a16:creationId xmlns:a16="http://schemas.microsoft.com/office/drawing/2014/main" id="{6025E1CC-201A-4A63-AF8D-B8E13B34520E}"/>
              </a:ext>
            </a:extLst>
          </p:cNvPr>
          <p:cNvSpPr>
            <a:spLocks noChangeArrowheads="1"/>
          </p:cNvSpPr>
          <p:nvPr/>
        </p:nvSpPr>
        <p:spPr bwMode="auto">
          <a:xfrm>
            <a:off x="-4763" y="2160588"/>
            <a:ext cx="6858001"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800" b="1">
                <a:latin typeface="ＭＳ Ｐゴシック" panose="020B0600070205080204" pitchFamily="50" charset="-128"/>
                <a:ea typeface="メイリオ" panose="020B0604030504040204" pitchFamily="50" charset="-128"/>
              </a:rPr>
              <a:t>○○川／○○市○○地区</a:t>
            </a:r>
          </a:p>
          <a:p>
            <a:pPr algn="ctr" eaLnBrk="1" hangingPunct="1">
              <a:spcBef>
                <a:spcPct val="0"/>
              </a:spcBef>
              <a:buFontTx/>
              <a:buNone/>
            </a:pPr>
            <a:r>
              <a:rPr lang="ja-JP" altLang="en-US" sz="2800" b="1">
                <a:latin typeface="ＭＳ Ｐゴシック" panose="020B0600070205080204" pitchFamily="50" charset="-128"/>
                <a:ea typeface="メイリオ" panose="020B0604030504040204" pitchFamily="50" charset="-128"/>
              </a:rPr>
              <a:t>水辺</a:t>
            </a:r>
            <a:r>
              <a:rPr lang="en-US" altLang="ja-JP" sz="2800" b="1">
                <a:latin typeface="ＭＳ Ｐゴシック" panose="020B0600070205080204" pitchFamily="50" charset="-128"/>
                <a:ea typeface="メイリオ" panose="020B0604030504040204" pitchFamily="50" charset="-128"/>
              </a:rPr>
              <a:t> de </a:t>
            </a:r>
            <a:r>
              <a:rPr lang="ja-JP" altLang="en-US" sz="2800" b="1">
                <a:latin typeface="ＭＳ Ｐゴシック" panose="020B0600070205080204" pitchFamily="50" charset="-128"/>
                <a:ea typeface="メイリオ" panose="020B0604030504040204" pitchFamily="50" charset="-128"/>
              </a:rPr>
              <a:t>ベンチャー計画</a:t>
            </a:r>
            <a:endParaRPr lang="en-US" altLang="ja-JP" sz="2800" b="1">
              <a:latin typeface="ＭＳ Ｐゴシック" panose="020B0600070205080204" pitchFamily="50" charset="-128"/>
              <a:ea typeface="メイリオ" panose="020B0604030504040204" pitchFamily="50" charset="-128"/>
            </a:endParaRPr>
          </a:p>
        </p:txBody>
      </p:sp>
      <p:sp>
        <p:nvSpPr>
          <p:cNvPr id="10" name="正方形/長方形 8">
            <a:extLst>
              <a:ext uri="{FF2B5EF4-FFF2-40B4-BE49-F238E27FC236}">
                <a16:creationId xmlns:a16="http://schemas.microsoft.com/office/drawing/2014/main" id="{EE0B70DA-CA4D-4780-9127-D3A183F37F04}"/>
              </a:ext>
            </a:extLst>
          </p:cNvPr>
          <p:cNvSpPr>
            <a:spLocks noChangeArrowheads="1"/>
          </p:cNvSpPr>
          <p:nvPr/>
        </p:nvSpPr>
        <p:spPr bwMode="auto">
          <a:xfrm>
            <a:off x="0" y="4500563"/>
            <a:ext cx="685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2400" b="1" dirty="0">
                <a:latin typeface="+mj-ea"/>
                <a:ea typeface="+mj-ea"/>
              </a:rPr>
              <a:t>　　～　○○○○○○○○○○○○○○○　～</a:t>
            </a:r>
          </a:p>
        </p:txBody>
      </p:sp>
      <p:sp>
        <p:nvSpPr>
          <p:cNvPr id="3077" name="正方形/長方形 8">
            <a:extLst>
              <a:ext uri="{FF2B5EF4-FFF2-40B4-BE49-F238E27FC236}">
                <a16:creationId xmlns:a16="http://schemas.microsoft.com/office/drawing/2014/main" id="{2CD6D18E-E2C1-49F5-B42B-F13573E9E609}"/>
              </a:ext>
            </a:extLst>
          </p:cNvPr>
          <p:cNvSpPr>
            <a:spLocks noChangeArrowheads="1"/>
          </p:cNvSpPr>
          <p:nvPr/>
        </p:nvSpPr>
        <p:spPr bwMode="auto">
          <a:xfrm>
            <a:off x="0" y="4140200"/>
            <a:ext cx="6858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a:latin typeface="メイリオ" panose="020B0604030504040204" pitchFamily="50" charset="-128"/>
                <a:ea typeface="メイリオ" panose="020B0604030504040204" pitchFamily="50" charset="-128"/>
              </a:rPr>
              <a:t>　　　　テーマ</a:t>
            </a:r>
          </a:p>
        </p:txBody>
      </p:sp>
      <p:sp>
        <p:nvSpPr>
          <p:cNvPr id="3078" name="正方形/長方形 9">
            <a:extLst>
              <a:ext uri="{FF2B5EF4-FFF2-40B4-BE49-F238E27FC236}">
                <a16:creationId xmlns:a16="http://schemas.microsoft.com/office/drawing/2014/main" id="{374FF02B-E16C-42DE-AD7E-424972D514C7}"/>
              </a:ext>
            </a:extLst>
          </p:cNvPr>
          <p:cNvSpPr>
            <a:spLocks noChangeArrowheads="1"/>
          </p:cNvSpPr>
          <p:nvPr/>
        </p:nvSpPr>
        <p:spPr bwMode="auto">
          <a:xfrm>
            <a:off x="0" y="8099425"/>
            <a:ext cx="6858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800" b="1">
                <a:latin typeface="メイリオ" panose="020B0604030504040204" pitchFamily="50" charset="-128"/>
                <a:ea typeface="メイリオ" panose="020B0604030504040204" pitchFamily="50" charset="-128"/>
              </a:rPr>
              <a:t>○○市、（□□株式会社）</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521EF38-D435-4FBB-B4E9-C5EFFF559589}"/>
              </a:ext>
            </a:extLst>
          </p:cNvPr>
          <p:cNvSpPr/>
          <p:nvPr/>
        </p:nvSpPr>
        <p:spPr>
          <a:xfrm>
            <a:off x="0" y="0"/>
            <a:ext cx="6858000" cy="431800"/>
          </a:xfrm>
          <a:prstGeom prst="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t>計画の概要</a:t>
            </a:r>
          </a:p>
        </p:txBody>
      </p:sp>
      <p:sp>
        <p:nvSpPr>
          <p:cNvPr id="5123" name="正方形/長方形 5">
            <a:extLst>
              <a:ext uri="{FF2B5EF4-FFF2-40B4-BE49-F238E27FC236}">
                <a16:creationId xmlns:a16="http://schemas.microsoft.com/office/drawing/2014/main" id="{7FE7EDA0-1EDE-4266-91FA-A6643B26FDA9}"/>
              </a:ext>
            </a:extLst>
          </p:cNvPr>
          <p:cNvSpPr>
            <a:spLocks noChangeArrowheads="1"/>
          </p:cNvSpPr>
          <p:nvPr/>
        </p:nvSpPr>
        <p:spPr bwMode="auto">
          <a:xfrm>
            <a:off x="6048375" y="71438"/>
            <a:ext cx="752475" cy="2762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1"/>
                </a:solidFill>
                <a:latin typeface="Arial" panose="020B0604020202020204" pitchFamily="34" charset="0"/>
              </a:rPr>
              <a:t>様式－３</a:t>
            </a:r>
          </a:p>
        </p:txBody>
      </p:sp>
      <p:sp>
        <p:nvSpPr>
          <p:cNvPr id="27" name="正方形/長方形 26">
            <a:extLst>
              <a:ext uri="{FF2B5EF4-FFF2-40B4-BE49-F238E27FC236}">
                <a16:creationId xmlns:a16="http://schemas.microsoft.com/office/drawing/2014/main" id="{EC168699-EBDC-4583-843F-C2C2D8DB987E}"/>
              </a:ext>
            </a:extLst>
          </p:cNvPr>
          <p:cNvSpPr/>
          <p:nvPr/>
        </p:nvSpPr>
        <p:spPr>
          <a:xfrm>
            <a:off x="179388" y="620713"/>
            <a:ext cx="6624637" cy="1690687"/>
          </a:xfrm>
          <a:prstGeom prst="rect">
            <a:avLst/>
          </a:prstGeom>
          <a:solidFill>
            <a:srgbClr val="CC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以下の項目などを踏まえて河川空間の利活用の概要を記載してください。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spcBef>
                <a:spcPts val="600"/>
              </a:spcBef>
              <a:defRPr/>
            </a:pPr>
            <a:r>
              <a:rPr lang="ja-JP" altLang="en-US" sz="1400" dirty="0">
                <a:solidFill>
                  <a:schemeClr val="tx1"/>
                </a:solidFill>
                <a:latin typeface="Meiryo UI" panose="020B0604030504040204" pitchFamily="50" charset="-128"/>
                <a:ea typeface="Meiryo UI" panose="020B0604030504040204" pitchFamily="50" charset="-128"/>
              </a:rPr>
              <a:t>　　・ 登録申請箇所の概要</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（歴史、地域とのかかわり、地域振興計画等への位置付け、過去の川の再生など）</a:t>
            </a: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 利活用の目的、目指す将来像</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 想定している河川空間の利活用</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D1D0864-8F86-4FFB-A2DE-AFE216962849}"/>
              </a:ext>
            </a:extLst>
          </p:cNvPr>
          <p:cNvSpPr/>
          <p:nvPr/>
        </p:nvSpPr>
        <p:spPr>
          <a:xfrm>
            <a:off x="179388" y="6230938"/>
            <a:ext cx="3024187" cy="284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16000" rIns="0"/>
          <a:lstStyle/>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河川空間の利活用が市町村の各種計画に</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位置付けされている場合に記載してください。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■○○計画←計画の名称を記載</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・（河川空間の利活用に関する部分を記載）</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ex. </a:t>
            </a:r>
            <a:r>
              <a:rPr lang="ja-JP" altLang="en-US" sz="1200" dirty="0">
                <a:solidFill>
                  <a:schemeClr val="tx1"/>
                </a:solidFill>
                <a:latin typeface="Meiryo UI" panose="020B0604030504040204" pitchFamily="50" charset="-128"/>
                <a:ea typeface="Meiryo UI" panose="020B0604030504040204" pitchFamily="50" charset="-128"/>
              </a:rPr>
              <a:t>○○市まち･ひと･しごと創生総合戦略</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１０のリーディングプロジェクトの１つとして</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「中心市街地活性化事業」を位置付けて</a:t>
            </a:r>
            <a:r>
              <a:rPr lang="ja-JP" altLang="en-US" sz="1200" dirty="0" err="1">
                <a:solidFill>
                  <a:schemeClr val="tx1"/>
                </a:solidFill>
                <a:latin typeface="Meiryo UI" panose="020B0604030504040204" pitchFamily="50" charset="-128"/>
                <a:ea typeface="Meiryo UI" panose="020B0604030504040204" pitchFamily="50" charset="-128"/>
              </a:rPr>
              <a:t>お</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り、・・・することとしている。　</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p>
        </p:txBody>
      </p:sp>
      <p:sp>
        <p:nvSpPr>
          <p:cNvPr id="15" name="角丸四角形 14">
            <a:extLst>
              <a:ext uri="{FF2B5EF4-FFF2-40B4-BE49-F238E27FC236}">
                <a16:creationId xmlns:a16="http://schemas.microsoft.com/office/drawing/2014/main" id="{B4A8DCBA-8DF7-425D-A062-F9EC8B7AD9D4}"/>
              </a:ext>
            </a:extLst>
          </p:cNvPr>
          <p:cNvSpPr/>
          <p:nvPr/>
        </p:nvSpPr>
        <p:spPr>
          <a:xfrm>
            <a:off x="141288" y="6088063"/>
            <a:ext cx="2160587"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計画等への位置付け</a:t>
            </a:r>
          </a:p>
        </p:txBody>
      </p:sp>
      <p:sp>
        <p:nvSpPr>
          <p:cNvPr id="28" name="正方形/長方形 27">
            <a:extLst>
              <a:ext uri="{FF2B5EF4-FFF2-40B4-BE49-F238E27FC236}">
                <a16:creationId xmlns:a16="http://schemas.microsoft.com/office/drawing/2014/main" id="{FE734412-5A18-459B-A649-F18A6626C2A2}"/>
              </a:ext>
            </a:extLst>
          </p:cNvPr>
          <p:cNvSpPr/>
          <p:nvPr/>
        </p:nvSpPr>
        <p:spPr>
          <a:xfrm>
            <a:off x="179388" y="2530475"/>
            <a:ext cx="6624637" cy="34925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以下の図面などを使用して整備イメージ、利活用イメージを記載してください。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 簡単なポンチ絵</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 イメージ図</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 イメージ写真（県外事例など）</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33" name="角丸四角形 32">
            <a:extLst>
              <a:ext uri="{FF2B5EF4-FFF2-40B4-BE49-F238E27FC236}">
                <a16:creationId xmlns:a16="http://schemas.microsoft.com/office/drawing/2014/main" id="{EDD0D976-CF36-4096-BF8D-8A8699E823C4}"/>
              </a:ext>
            </a:extLst>
          </p:cNvPr>
          <p:cNvSpPr/>
          <p:nvPr/>
        </p:nvSpPr>
        <p:spPr>
          <a:xfrm>
            <a:off x="142875" y="2400300"/>
            <a:ext cx="2700338"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河川空間の利活用イメージ</a:t>
            </a:r>
          </a:p>
        </p:txBody>
      </p:sp>
      <p:sp>
        <p:nvSpPr>
          <p:cNvPr id="37" name="正方形/長方形 36">
            <a:extLst>
              <a:ext uri="{FF2B5EF4-FFF2-40B4-BE49-F238E27FC236}">
                <a16:creationId xmlns:a16="http://schemas.microsoft.com/office/drawing/2014/main" id="{086C5132-C15F-4D4B-8CD1-89C8ABE90E3D}"/>
              </a:ext>
            </a:extLst>
          </p:cNvPr>
          <p:cNvSpPr/>
          <p:nvPr/>
        </p:nvSpPr>
        <p:spPr>
          <a:xfrm>
            <a:off x="3295650" y="6224588"/>
            <a:ext cx="3492500" cy="284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16000"/>
          <a:lstStyle/>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申請箇所の利活用が</a:t>
            </a:r>
            <a:r>
              <a:rPr lang="ja-JP" altLang="en-US" sz="1200" dirty="0">
                <a:solidFill>
                  <a:prstClr val="black"/>
                </a:solidFill>
                <a:latin typeface="Meiryo UI" panose="020B0604030504040204" pitchFamily="50" charset="-128"/>
                <a:ea typeface="Meiryo UI" panose="020B0604030504040204" pitchFamily="50" charset="-128"/>
              </a:rPr>
              <a:t>地域の活性化や観光振興</a:t>
            </a:r>
            <a:endParaRPr lang="en-US" altLang="ja-JP" sz="1200" dirty="0">
              <a:solidFill>
                <a:prstClr val="black"/>
              </a:solidFill>
              <a:latin typeface="Meiryo UI" panose="020B0604030504040204" pitchFamily="50" charset="-128"/>
              <a:ea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rPr>
              <a:t>　などに与える効果</a:t>
            </a:r>
            <a:r>
              <a:rPr lang="ja-JP" altLang="en-US" sz="1200" dirty="0">
                <a:solidFill>
                  <a:schemeClr val="tx1"/>
                </a:solidFill>
                <a:latin typeface="Meiryo UI" panose="020B0604030504040204" pitchFamily="50" charset="-128"/>
                <a:ea typeface="Meiryo UI" panose="020B0604030504040204" pitchFamily="50" charset="-128"/>
              </a:rPr>
              <a:t>について記載してください。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spcBef>
                <a:spcPts val="0"/>
              </a:spcBef>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spcBef>
                <a:spcPts val="0"/>
              </a:spcBef>
              <a:defRPr/>
            </a:pP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←効果をキーワードで示してください</a:t>
            </a:r>
            <a:endParaRPr lang="en-US" altLang="ja-JP" sz="1200" dirty="0">
              <a:solidFill>
                <a:prstClr val="black"/>
              </a:solidFill>
              <a:latin typeface="Meiryo UI" panose="020B0604030504040204" pitchFamily="50" charset="-128"/>
              <a:ea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rPr>
              <a:t>　・（効果が得られる理由を記載）</a:t>
            </a:r>
            <a:endParaRPr lang="en-US" altLang="ja-JP" sz="1200" dirty="0">
              <a:solidFill>
                <a:prstClr val="black"/>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ex. </a:t>
            </a:r>
            <a:r>
              <a:rPr lang="ja-JP" altLang="en-US" sz="1200" dirty="0">
                <a:solidFill>
                  <a:schemeClr val="tx1"/>
                </a:solidFill>
                <a:latin typeface="Meiryo UI" panose="020B0604030504040204" pitchFamily="50" charset="-128"/>
                <a:ea typeface="Meiryo UI" panose="020B0604030504040204" pitchFamily="50" charset="-128"/>
              </a:rPr>
              <a:t>地元雇用の創出</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地元大学の学生などをアルバイトに採用することで、</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雇用の機会を創出される。</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p>
        </p:txBody>
      </p:sp>
      <p:sp>
        <p:nvSpPr>
          <p:cNvPr id="32" name="角丸四角形 31">
            <a:extLst>
              <a:ext uri="{FF2B5EF4-FFF2-40B4-BE49-F238E27FC236}">
                <a16:creationId xmlns:a16="http://schemas.microsoft.com/office/drawing/2014/main" id="{BA376078-2E1F-46FC-A6EC-BEE3A2B8B2EE}"/>
              </a:ext>
            </a:extLst>
          </p:cNvPr>
          <p:cNvSpPr/>
          <p:nvPr/>
        </p:nvSpPr>
        <p:spPr>
          <a:xfrm>
            <a:off x="3270250" y="6097588"/>
            <a:ext cx="2339975"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河川空間の利活用効果</a:t>
            </a:r>
          </a:p>
        </p:txBody>
      </p:sp>
      <p:sp>
        <p:nvSpPr>
          <p:cNvPr id="11" name="角丸四角形 32">
            <a:extLst>
              <a:ext uri="{FF2B5EF4-FFF2-40B4-BE49-F238E27FC236}">
                <a16:creationId xmlns:a16="http://schemas.microsoft.com/office/drawing/2014/main" id="{DC704787-354E-4ECB-8394-DCA4C9E4CBAD}"/>
              </a:ext>
            </a:extLst>
          </p:cNvPr>
          <p:cNvSpPr/>
          <p:nvPr/>
        </p:nvSpPr>
        <p:spPr>
          <a:xfrm>
            <a:off x="139700" y="482600"/>
            <a:ext cx="2700338"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目的・目指す将来像等</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A6707A8-1F2C-47AD-8D65-3097263FF57E}"/>
              </a:ext>
            </a:extLst>
          </p:cNvPr>
          <p:cNvSpPr/>
          <p:nvPr/>
        </p:nvSpPr>
        <p:spPr>
          <a:xfrm>
            <a:off x="0" y="0"/>
            <a:ext cx="6858000" cy="431800"/>
          </a:xfrm>
          <a:prstGeom prst="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t>川と周辺の状況</a:t>
            </a:r>
          </a:p>
        </p:txBody>
      </p:sp>
      <p:sp>
        <p:nvSpPr>
          <p:cNvPr id="7171" name="正方形/長方形 5">
            <a:extLst>
              <a:ext uri="{FF2B5EF4-FFF2-40B4-BE49-F238E27FC236}">
                <a16:creationId xmlns:a16="http://schemas.microsoft.com/office/drawing/2014/main" id="{0B3B039A-E09A-433D-9336-29B6406C4EDC}"/>
              </a:ext>
            </a:extLst>
          </p:cNvPr>
          <p:cNvSpPr>
            <a:spLocks noChangeArrowheads="1"/>
          </p:cNvSpPr>
          <p:nvPr/>
        </p:nvSpPr>
        <p:spPr bwMode="auto">
          <a:xfrm>
            <a:off x="6048375" y="71438"/>
            <a:ext cx="752475" cy="2762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1"/>
                </a:solidFill>
                <a:latin typeface="Arial" panose="020B0604020202020204" pitchFamily="34" charset="0"/>
              </a:rPr>
              <a:t>様式－４</a:t>
            </a:r>
          </a:p>
        </p:txBody>
      </p:sp>
      <p:sp>
        <p:nvSpPr>
          <p:cNvPr id="28" name="正方形/長方形 27">
            <a:extLst>
              <a:ext uri="{FF2B5EF4-FFF2-40B4-BE49-F238E27FC236}">
                <a16:creationId xmlns:a16="http://schemas.microsoft.com/office/drawing/2014/main" id="{FF377D08-F875-4AB3-B720-70FB2F0CBBE5}"/>
              </a:ext>
            </a:extLst>
          </p:cNvPr>
          <p:cNvSpPr/>
          <p:nvPr/>
        </p:nvSpPr>
        <p:spPr>
          <a:xfrm>
            <a:off x="179388" y="608013"/>
            <a:ext cx="6624637" cy="423386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川と周辺施設（公共施設、集客施設、交通機関等）の位置関係が分かるように</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ja-JP" altLang="en-US" sz="1400" dirty="0">
              <a:solidFill>
                <a:schemeClr val="tx1"/>
              </a:solidFill>
            </a:endParaRPr>
          </a:p>
        </p:txBody>
      </p:sp>
      <p:sp>
        <p:nvSpPr>
          <p:cNvPr id="41" name="正方形/長方形 40">
            <a:extLst>
              <a:ext uri="{FF2B5EF4-FFF2-40B4-BE49-F238E27FC236}">
                <a16:creationId xmlns:a16="http://schemas.microsoft.com/office/drawing/2014/main" id="{11683102-D93B-453C-AB92-A673DC4BD134}"/>
              </a:ext>
            </a:extLst>
          </p:cNvPr>
          <p:cNvSpPr/>
          <p:nvPr/>
        </p:nvSpPr>
        <p:spPr>
          <a:xfrm>
            <a:off x="3540125" y="5054600"/>
            <a:ext cx="3240088" cy="39639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利活用に関する申請箇所のポテンシャルについ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err="1">
                <a:solidFill>
                  <a:schemeClr val="tx1"/>
                </a:solidFill>
                <a:latin typeface="Meiryo UI" panose="020B0604030504040204" pitchFamily="50" charset="-128"/>
                <a:ea typeface="Meiryo UI" panose="020B0604030504040204" pitchFamily="50" charset="-128"/>
              </a:rPr>
              <a:t>て</a:t>
            </a:r>
            <a:r>
              <a:rPr lang="ja-JP" altLang="en-US" sz="1200" dirty="0">
                <a:solidFill>
                  <a:schemeClr val="tx1"/>
                </a:solidFill>
                <a:latin typeface="Meiryo UI" panose="020B0604030504040204" pitchFamily="50" charset="-128"/>
                <a:ea typeface="Meiryo UI" panose="020B0604030504040204" pitchFamily="50" charset="-128"/>
              </a:rPr>
              <a:t>以下の項目などを記載してください。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■周辺の土地利用状況</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■交通アクセス　</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■集客施設等</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3" name="角丸四角形 42">
            <a:extLst>
              <a:ext uri="{FF2B5EF4-FFF2-40B4-BE49-F238E27FC236}">
                <a16:creationId xmlns:a16="http://schemas.microsoft.com/office/drawing/2014/main" id="{79784CC6-8B21-4F79-A5B3-781A847C8E00}"/>
              </a:ext>
            </a:extLst>
          </p:cNvPr>
          <p:cNvSpPr/>
          <p:nvPr/>
        </p:nvSpPr>
        <p:spPr>
          <a:xfrm>
            <a:off x="3503613" y="4908550"/>
            <a:ext cx="1584325"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川周辺の状況</a:t>
            </a:r>
          </a:p>
        </p:txBody>
      </p:sp>
      <p:sp>
        <p:nvSpPr>
          <p:cNvPr id="33" name="角丸四角形 32">
            <a:extLst>
              <a:ext uri="{FF2B5EF4-FFF2-40B4-BE49-F238E27FC236}">
                <a16:creationId xmlns:a16="http://schemas.microsoft.com/office/drawing/2014/main" id="{107D9C58-E297-412C-BE33-8832A9AB6D72}"/>
              </a:ext>
            </a:extLst>
          </p:cNvPr>
          <p:cNvSpPr/>
          <p:nvPr/>
        </p:nvSpPr>
        <p:spPr>
          <a:xfrm>
            <a:off x="142875" y="477838"/>
            <a:ext cx="1300163"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位置図</a:t>
            </a:r>
          </a:p>
        </p:txBody>
      </p:sp>
      <p:sp>
        <p:nvSpPr>
          <p:cNvPr id="121" name="正方形/長方形 120">
            <a:extLst>
              <a:ext uri="{FF2B5EF4-FFF2-40B4-BE49-F238E27FC236}">
                <a16:creationId xmlns:a16="http://schemas.microsoft.com/office/drawing/2014/main" id="{CE0C2645-1DB3-43A2-85A0-EECFFF8C0385}"/>
              </a:ext>
            </a:extLst>
          </p:cNvPr>
          <p:cNvSpPr/>
          <p:nvPr/>
        </p:nvSpPr>
        <p:spPr>
          <a:xfrm>
            <a:off x="177800" y="5054600"/>
            <a:ext cx="3240088" cy="39639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現在の川の改修状況を記載してください。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改修済み、または未改修</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spcBef>
                <a:spcPts val="600"/>
              </a:spcBef>
              <a:defRPr/>
            </a:pPr>
            <a:r>
              <a:rPr lang="ja-JP" altLang="en-US" sz="1200" dirty="0">
                <a:solidFill>
                  <a:schemeClr val="tx1"/>
                </a:solidFill>
                <a:latin typeface="Meiryo UI" panose="020B0604030504040204" pitchFamily="50" charset="-128"/>
                <a:ea typeface="Meiryo UI" panose="020B0604030504040204" pitchFamily="50" charset="-128"/>
              </a:rPr>
              <a:t>　　・ 未改修の場合は、整備計画の有無、整備</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spcBef>
                <a:spcPts val="0"/>
              </a:spcBef>
              <a:defRPr/>
            </a:pPr>
            <a:r>
              <a:rPr lang="ja-JP" altLang="en-US" sz="1200" dirty="0">
                <a:solidFill>
                  <a:schemeClr val="tx1"/>
                </a:solidFill>
                <a:latin typeface="Meiryo UI" panose="020B0604030504040204" pitchFamily="50" charset="-128"/>
                <a:ea typeface="Meiryo UI" panose="020B0604030504040204" pitchFamily="50" charset="-128"/>
              </a:rPr>
              <a:t>　　　予定時期などを記載してください。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現在の川の利用状況について以下の項目など</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を記載してください。</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どのような利用か</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（広場、お祭り会場、イベント広場など）</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spcBef>
                <a:spcPts val="600"/>
              </a:spcBef>
              <a:defRPr/>
            </a:pPr>
            <a:r>
              <a:rPr lang="ja-JP" altLang="en-US" sz="1200" dirty="0">
                <a:solidFill>
                  <a:schemeClr val="tx1"/>
                </a:solidFill>
                <a:latin typeface="Meiryo UI" panose="020B0604030504040204" pitchFamily="50" charset="-128"/>
                <a:ea typeface="Meiryo UI" panose="020B0604030504040204" pitchFamily="50" charset="-128"/>
              </a:rPr>
              <a:t>　　・ 利用の趣旨</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利用主体（イベント主催者など）</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利用の時期、頻度</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集客数、参加人数</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 その他</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20" name="角丸四角形 119">
            <a:extLst>
              <a:ext uri="{FF2B5EF4-FFF2-40B4-BE49-F238E27FC236}">
                <a16:creationId xmlns:a16="http://schemas.microsoft.com/office/drawing/2014/main" id="{DDDAA747-B866-4970-A07F-21B78206F39D}"/>
              </a:ext>
            </a:extLst>
          </p:cNvPr>
          <p:cNvSpPr/>
          <p:nvPr/>
        </p:nvSpPr>
        <p:spPr>
          <a:xfrm>
            <a:off x="142875" y="4910138"/>
            <a:ext cx="1584325"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川の状況</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D0C29E3-D4B6-476C-9A42-CEC479C5982B}"/>
              </a:ext>
            </a:extLst>
          </p:cNvPr>
          <p:cNvSpPr/>
          <p:nvPr/>
        </p:nvSpPr>
        <p:spPr>
          <a:xfrm>
            <a:off x="0" y="0"/>
            <a:ext cx="6858000" cy="431800"/>
          </a:xfrm>
          <a:prstGeom prst="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t>想定される利活用に必要な整備の概要</a:t>
            </a:r>
          </a:p>
        </p:txBody>
      </p:sp>
      <p:sp>
        <p:nvSpPr>
          <p:cNvPr id="9219" name="正方形/長方形 5">
            <a:extLst>
              <a:ext uri="{FF2B5EF4-FFF2-40B4-BE49-F238E27FC236}">
                <a16:creationId xmlns:a16="http://schemas.microsoft.com/office/drawing/2014/main" id="{297AD232-081F-445C-ACC5-9FE9B27D157B}"/>
              </a:ext>
            </a:extLst>
          </p:cNvPr>
          <p:cNvSpPr>
            <a:spLocks noChangeArrowheads="1"/>
          </p:cNvSpPr>
          <p:nvPr/>
        </p:nvSpPr>
        <p:spPr bwMode="auto">
          <a:xfrm>
            <a:off x="6048375" y="71438"/>
            <a:ext cx="752475" cy="2762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1"/>
                </a:solidFill>
                <a:latin typeface="Arial" panose="020B0604020202020204" pitchFamily="34" charset="0"/>
              </a:rPr>
              <a:t>様式－５</a:t>
            </a:r>
          </a:p>
        </p:txBody>
      </p:sp>
      <p:sp>
        <p:nvSpPr>
          <p:cNvPr id="28" name="正方形/長方形 27">
            <a:extLst>
              <a:ext uri="{FF2B5EF4-FFF2-40B4-BE49-F238E27FC236}">
                <a16:creationId xmlns:a16="http://schemas.microsoft.com/office/drawing/2014/main" id="{A2C3CA45-EC21-4676-8F8F-BAE6C09D6144}"/>
              </a:ext>
            </a:extLst>
          </p:cNvPr>
          <p:cNvSpPr/>
          <p:nvPr/>
        </p:nvSpPr>
        <p:spPr>
          <a:xfrm>
            <a:off x="179388" y="608013"/>
            <a:ext cx="6624637" cy="423386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前ページの位置図よりも詳細な平面図などを使用して記載してください。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想定される河川整備の内容を簡単なポンチ絵やイメージ写真等で記載してください。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民間事業者、県、市町村による整備範囲が分かるように記載してください。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河川区域の位置を示してください。</a:t>
            </a:r>
          </a:p>
        </p:txBody>
      </p:sp>
      <p:sp>
        <p:nvSpPr>
          <p:cNvPr id="41" name="正方形/長方形 40">
            <a:extLst>
              <a:ext uri="{FF2B5EF4-FFF2-40B4-BE49-F238E27FC236}">
                <a16:creationId xmlns:a16="http://schemas.microsoft.com/office/drawing/2014/main" id="{C7207CE4-4761-46E7-AFCE-0628C2A1DD6E}"/>
              </a:ext>
            </a:extLst>
          </p:cNvPr>
          <p:cNvSpPr/>
          <p:nvPr/>
        </p:nvSpPr>
        <p:spPr>
          <a:xfrm>
            <a:off x="177800" y="5054600"/>
            <a:ext cx="6624638" cy="197961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利活用に必要な整備内容に応じて民間事業者、県、市町村による整備を分けて記載してください。　　　　　　</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p>
        </p:txBody>
      </p:sp>
      <p:sp>
        <p:nvSpPr>
          <p:cNvPr id="43" name="角丸四角形 42">
            <a:extLst>
              <a:ext uri="{FF2B5EF4-FFF2-40B4-BE49-F238E27FC236}">
                <a16:creationId xmlns:a16="http://schemas.microsoft.com/office/drawing/2014/main" id="{BD53A047-BA18-4781-9609-A06106B69548}"/>
              </a:ext>
            </a:extLst>
          </p:cNvPr>
          <p:cNvSpPr/>
          <p:nvPr/>
        </p:nvSpPr>
        <p:spPr>
          <a:xfrm>
            <a:off x="146050" y="4914900"/>
            <a:ext cx="2593975"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想定される整備概要</a:t>
            </a:r>
          </a:p>
        </p:txBody>
      </p:sp>
      <p:sp>
        <p:nvSpPr>
          <p:cNvPr id="121" name="正方形/長方形 120">
            <a:extLst>
              <a:ext uri="{FF2B5EF4-FFF2-40B4-BE49-F238E27FC236}">
                <a16:creationId xmlns:a16="http://schemas.microsoft.com/office/drawing/2014/main" id="{7D5C34E0-B6C6-4893-9BA6-F7549C3D0818}"/>
              </a:ext>
            </a:extLst>
          </p:cNvPr>
          <p:cNvSpPr/>
          <p:nvPr/>
        </p:nvSpPr>
        <p:spPr>
          <a:xfrm>
            <a:off x="177800" y="7291388"/>
            <a:ext cx="6624638" cy="18002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endParaRPr lang="en-US" altLang="ja-JP" sz="1200" dirty="0">
              <a:solidFill>
                <a:schemeClr val="tx1"/>
              </a:solidFill>
            </a:endParaRPr>
          </a:p>
        </p:txBody>
      </p:sp>
      <p:sp>
        <p:nvSpPr>
          <p:cNvPr id="120" name="角丸四角形 119">
            <a:extLst>
              <a:ext uri="{FF2B5EF4-FFF2-40B4-BE49-F238E27FC236}">
                <a16:creationId xmlns:a16="http://schemas.microsoft.com/office/drawing/2014/main" id="{B1D57842-31C9-4FAD-9629-ADF4C2FBD0CC}"/>
              </a:ext>
            </a:extLst>
          </p:cNvPr>
          <p:cNvSpPr/>
          <p:nvPr/>
        </p:nvSpPr>
        <p:spPr>
          <a:xfrm>
            <a:off x="153988" y="7146925"/>
            <a:ext cx="2197100"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工程表・想定事業費</a:t>
            </a:r>
          </a:p>
        </p:txBody>
      </p:sp>
      <p:graphicFrame>
        <p:nvGraphicFramePr>
          <p:cNvPr id="65" name="表 64">
            <a:extLst>
              <a:ext uri="{FF2B5EF4-FFF2-40B4-BE49-F238E27FC236}">
                <a16:creationId xmlns:a16="http://schemas.microsoft.com/office/drawing/2014/main" id="{F5009313-8C45-40C9-8C48-BCFF2F8011F5}"/>
              </a:ext>
            </a:extLst>
          </p:cNvPr>
          <p:cNvGraphicFramePr>
            <a:graphicFrameLocks noGrp="1"/>
          </p:cNvGraphicFramePr>
          <p:nvPr/>
        </p:nvGraphicFramePr>
        <p:xfrm>
          <a:off x="439738" y="7551738"/>
          <a:ext cx="6153150" cy="1401762"/>
        </p:xfrm>
        <a:graphic>
          <a:graphicData uri="http://schemas.openxmlformats.org/drawingml/2006/table">
            <a:tbl>
              <a:tblPr firstRow="1" bandRow="1">
                <a:tableStyleId>{5C22544A-7EE6-4342-B048-85BDC9FD1C3A}</a:tableStyleId>
              </a:tblPr>
              <a:tblGrid>
                <a:gridCol w="1605433">
                  <a:extLst>
                    <a:ext uri="{9D8B030D-6E8A-4147-A177-3AD203B41FA5}">
                      <a16:colId xmlns:a16="http://schemas.microsoft.com/office/drawing/2014/main" val="20000"/>
                    </a:ext>
                  </a:extLst>
                </a:gridCol>
                <a:gridCol w="597132">
                  <a:extLst>
                    <a:ext uri="{9D8B030D-6E8A-4147-A177-3AD203B41FA5}">
                      <a16:colId xmlns:a16="http://schemas.microsoft.com/office/drawing/2014/main" val="20001"/>
                    </a:ext>
                  </a:extLst>
                </a:gridCol>
                <a:gridCol w="569141">
                  <a:extLst>
                    <a:ext uri="{9D8B030D-6E8A-4147-A177-3AD203B41FA5}">
                      <a16:colId xmlns:a16="http://schemas.microsoft.com/office/drawing/2014/main" val="20002"/>
                    </a:ext>
                  </a:extLst>
                </a:gridCol>
                <a:gridCol w="587801">
                  <a:extLst>
                    <a:ext uri="{9D8B030D-6E8A-4147-A177-3AD203B41FA5}">
                      <a16:colId xmlns:a16="http://schemas.microsoft.com/office/drawing/2014/main" val="20003"/>
                    </a:ext>
                  </a:extLst>
                </a:gridCol>
                <a:gridCol w="550481">
                  <a:extLst>
                    <a:ext uri="{9D8B030D-6E8A-4147-A177-3AD203B41FA5}">
                      <a16:colId xmlns:a16="http://schemas.microsoft.com/office/drawing/2014/main" val="20004"/>
                    </a:ext>
                  </a:extLst>
                </a:gridCol>
                <a:gridCol w="587801">
                  <a:extLst>
                    <a:ext uri="{9D8B030D-6E8A-4147-A177-3AD203B41FA5}">
                      <a16:colId xmlns:a16="http://schemas.microsoft.com/office/drawing/2014/main" val="20005"/>
                    </a:ext>
                  </a:extLst>
                </a:gridCol>
                <a:gridCol w="1655361">
                  <a:extLst>
                    <a:ext uri="{9D8B030D-6E8A-4147-A177-3AD203B41FA5}">
                      <a16:colId xmlns:a16="http://schemas.microsoft.com/office/drawing/2014/main" val="20006"/>
                    </a:ext>
                  </a:extLst>
                </a:gridCol>
              </a:tblGrid>
              <a:tr h="182893">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Ｒ３</a:t>
                      </a: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Ｒ４</a:t>
                      </a: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Ｒ５</a:t>
                      </a: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Ｒ６</a:t>
                      </a: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Ｒ７</a:t>
                      </a: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想定事業費</a:t>
                      </a:r>
                    </a:p>
                  </a:txBody>
                  <a:tcPr marL="67482" marR="685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04717">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　計画策定</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04717">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県</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○○整備</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百万円</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047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民間</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○○整備</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百万円</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7058539"/>
                  </a:ext>
                </a:extLst>
              </a:tr>
              <a:tr h="304717">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市町村</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○○整備</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百万円</a:t>
                      </a:r>
                    </a:p>
                  </a:txBody>
                  <a:tcPr marL="68562" marR="68562" marT="60912" marB="609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cxnSp>
        <p:nvCxnSpPr>
          <p:cNvPr id="9" name="直線コネクタ 8">
            <a:extLst>
              <a:ext uri="{FF2B5EF4-FFF2-40B4-BE49-F238E27FC236}">
                <a16:creationId xmlns:a16="http://schemas.microsoft.com/office/drawing/2014/main" id="{A8CE8C8A-958B-48B1-AA1E-740FF02808EF}"/>
              </a:ext>
            </a:extLst>
          </p:cNvPr>
          <p:cNvCxnSpPr/>
          <p:nvPr/>
        </p:nvCxnSpPr>
        <p:spPr>
          <a:xfrm>
            <a:off x="2260600" y="7913688"/>
            <a:ext cx="1116013" cy="0"/>
          </a:xfrm>
          <a:prstGeom prst="line">
            <a:avLst/>
          </a:prstGeom>
          <a:ln w="25400" cmpd="sng">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74F80854-90BC-4D35-811D-0DCCBE1AED8A}"/>
              </a:ext>
            </a:extLst>
          </p:cNvPr>
          <p:cNvCxnSpPr/>
          <p:nvPr/>
        </p:nvCxnSpPr>
        <p:spPr>
          <a:xfrm>
            <a:off x="2900363" y="8196263"/>
            <a:ext cx="631825" cy="0"/>
          </a:xfrm>
          <a:prstGeom prst="line">
            <a:avLst/>
          </a:prstGeom>
          <a:ln w="25400" cmpd="sng">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6B621561-D339-4434-9232-D43FC5032A39}"/>
              </a:ext>
            </a:extLst>
          </p:cNvPr>
          <p:cNvCxnSpPr/>
          <p:nvPr/>
        </p:nvCxnSpPr>
        <p:spPr>
          <a:xfrm>
            <a:off x="3255963" y="8509000"/>
            <a:ext cx="474662" cy="0"/>
          </a:xfrm>
          <a:prstGeom prst="line">
            <a:avLst/>
          </a:prstGeom>
          <a:ln w="25400" cmpd="sng">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3" name="角丸四角形 32">
            <a:extLst>
              <a:ext uri="{FF2B5EF4-FFF2-40B4-BE49-F238E27FC236}">
                <a16:creationId xmlns:a16="http://schemas.microsoft.com/office/drawing/2014/main" id="{A5EE1FED-7F7C-4B4C-8426-AFC32935E731}"/>
              </a:ext>
            </a:extLst>
          </p:cNvPr>
          <p:cNvSpPr/>
          <p:nvPr/>
        </p:nvSpPr>
        <p:spPr>
          <a:xfrm>
            <a:off x="131763" y="465138"/>
            <a:ext cx="1300162"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整備箇所図</a:t>
            </a:r>
          </a:p>
        </p:txBody>
      </p:sp>
      <p:sp>
        <p:nvSpPr>
          <p:cNvPr id="14" name="正方形/長方形 13">
            <a:extLst>
              <a:ext uri="{FF2B5EF4-FFF2-40B4-BE49-F238E27FC236}">
                <a16:creationId xmlns:a16="http://schemas.microsoft.com/office/drawing/2014/main" id="{3B32BBC7-AC1C-4308-B9FA-15F74FE1AC65}"/>
              </a:ext>
            </a:extLst>
          </p:cNvPr>
          <p:cNvSpPr/>
          <p:nvPr/>
        </p:nvSpPr>
        <p:spPr>
          <a:xfrm>
            <a:off x="317500" y="5868988"/>
            <a:ext cx="2259013" cy="92233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spAutoFit/>
          </a:bodyPr>
          <a:lstStyle/>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県</a:t>
            </a:r>
            <a:r>
              <a:rPr lang="en-US" altLang="ja-JP" sz="1200" dirty="0">
                <a:solidFill>
                  <a:schemeClr val="tx1"/>
                </a:solidFill>
                <a:latin typeface="Meiryo UI" panose="020B0604030504040204" pitchFamily="50" charset="-128"/>
                <a:ea typeface="Meiryo UI" panose="020B0604030504040204" pitchFamily="50" charset="-128"/>
              </a:rPr>
              <a:t>】</a:t>
            </a: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■○○○○の整備</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・堤防上の舗装</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・スロープ</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・○○がしやすい○○○○の整備</a:t>
            </a:r>
          </a:p>
        </p:txBody>
      </p:sp>
      <p:sp>
        <p:nvSpPr>
          <p:cNvPr id="17" name="正方形/長方形 16">
            <a:extLst>
              <a:ext uri="{FF2B5EF4-FFF2-40B4-BE49-F238E27FC236}">
                <a16:creationId xmlns:a16="http://schemas.microsoft.com/office/drawing/2014/main" id="{B820BA9D-D6AC-46F0-8B23-0E8E1A469D8D}"/>
              </a:ext>
            </a:extLst>
          </p:cNvPr>
          <p:cNvSpPr/>
          <p:nvPr/>
        </p:nvSpPr>
        <p:spPr>
          <a:xfrm>
            <a:off x="2660650" y="5864225"/>
            <a:ext cx="2106613" cy="73977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spAutoFit/>
          </a:bodyPr>
          <a:lstStyle/>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民間事業者</a:t>
            </a:r>
            <a:r>
              <a:rPr lang="en-US" altLang="ja-JP" sz="1200" dirty="0">
                <a:solidFill>
                  <a:schemeClr val="tx1"/>
                </a:solidFill>
                <a:latin typeface="Meiryo UI" panose="020B0604030504040204" pitchFamily="50" charset="-128"/>
                <a:ea typeface="Meiryo UI" panose="020B0604030504040204" pitchFamily="50" charset="-128"/>
              </a:rPr>
              <a:t>】</a:t>
            </a: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■○○○○の整備</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・コンテナハウスの設置</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・テラス用テーブル、椅子の設置</a:t>
            </a:r>
          </a:p>
        </p:txBody>
      </p:sp>
      <p:sp>
        <p:nvSpPr>
          <p:cNvPr id="18" name="正方形/長方形 17">
            <a:extLst>
              <a:ext uri="{FF2B5EF4-FFF2-40B4-BE49-F238E27FC236}">
                <a16:creationId xmlns:a16="http://schemas.microsoft.com/office/drawing/2014/main" id="{94C5001E-03A3-4604-8EFC-35894B12ABF1}"/>
              </a:ext>
            </a:extLst>
          </p:cNvPr>
          <p:cNvSpPr/>
          <p:nvPr/>
        </p:nvSpPr>
        <p:spPr>
          <a:xfrm>
            <a:off x="4884738" y="5861050"/>
            <a:ext cx="1589087" cy="73818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spAutoFit/>
          </a:bodyPr>
          <a:lstStyle/>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市町村</a:t>
            </a:r>
            <a:r>
              <a:rPr lang="en-US" altLang="ja-JP" sz="1200" dirty="0">
                <a:solidFill>
                  <a:schemeClr val="tx1"/>
                </a:solidFill>
                <a:latin typeface="Meiryo UI" panose="020B0604030504040204" pitchFamily="50" charset="-128"/>
                <a:ea typeface="Meiryo UI" panose="020B0604030504040204" pitchFamily="50" charset="-128"/>
              </a:rPr>
              <a:t>】</a:t>
            </a: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■駐車スペースの整備</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・隣接公有地の舗装</a:t>
            </a:r>
            <a:endParaRPr lang="en-US" altLang="ja-JP" sz="12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200" dirty="0">
                <a:solidFill>
                  <a:schemeClr val="tx1"/>
                </a:solidFill>
                <a:latin typeface="Meiryo UI" panose="020B0604030504040204" pitchFamily="50" charset="-128"/>
                <a:ea typeface="Meiryo UI" panose="020B0604030504040204" pitchFamily="50" charset="-128"/>
              </a:rPr>
              <a:t>　　・フェンス、車止め設置</a:t>
            </a:r>
          </a:p>
        </p:txBody>
      </p:sp>
      <p:cxnSp>
        <p:nvCxnSpPr>
          <p:cNvPr id="19" name="直線コネクタ 18">
            <a:extLst>
              <a:ext uri="{FF2B5EF4-FFF2-40B4-BE49-F238E27FC236}">
                <a16:creationId xmlns:a16="http://schemas.microsoft.com/office/drawing/2014/main" id="{674DFA14-6353-460D-B2D4-8D08227797BE}"/>
              </a:ext>
            </a:extLst>
          </p:cNvPr>
          <p:cNvCxnSpPr/>
          <p:nvPr/>
        </p:nvCxnSpPr>
        <p:spPr>
          <a:xfrm>
            <a:off x="2940050" y="8816975"/>
            <a:ext cx="474663" cy="0"/>
          </a:xfrm>
          <a:prstGeom prst="line">
            <a:avLst/>
          </a:prstGeom>
          <a:ln w="25400" cmpd="sng">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612CD868-500B-487E-9573-E5D89E93D58F}"/>
              </a:ext>
            </a:extLst>
          </p:cNvPr>
          <p:cNvSpPr/>
          <p:nvPr/>
        </p:nvSpPr>
        <p:spPr>
          <a:xfrm>
            <a:off x="3881438" y="7829550"/>
            <a:ext cx="225425" cy="10429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36000" tIns="72000" rIns="36000" bIns="72000" anchor="ctr">
            <a:spAutoFit/>
          </a:bodyPr>
          <a:lstStyle/>
          <a:p>
            <a:pPr eaLnBrk="1" hangingPunct="1">
              <a:defRPr/>
            </a:pPr>
            <a:r>
              <a:rPr lang="ja-JP" altLang="en-US" sz="1000" dirty="0">
                <a:solidFill>
                  <a:schemeClr val="tx1"/>
                </a:solidFill>
                <a:latin typeface="Meiryo UI" panose="020B0604030504040204" pitchFamily="50" charset="-128"/>
                <a:ea typeface="Meiryo UI" panose="020B0604030504040204" pitchFamily="50" charset="-128"/>
              </a:rPr>
              <a:t>令和６年春開業</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74DEF9E-C98F-47B0-A572-1183D29A03C4}"/>
              </a:ext>
            </a:extLst>
          </p:cNvPr>
          <p:cNvSpPr/>
          <p:nvPr/>
        </p:nvSpPr>
        <p:spPr>
          <a:xfrm>
            <a:off x="0" y="0"/>
            <a:ext cx="6858000" cy="431800"/>
          </a:xfrm>
          <a:prstGeom prst="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dirty="0"/>
              <a:t>事業の推進体制</a:t>
            </a:r>
          </a:p>
        </p:txBody>
      </p:sp>
      <p:sp>
        <p:nvSpPr>
          <p:cNvPr id="11267" name="正方形/長方形 5">
            <a:extLst>
              <a:ext uri="{FF2B5EF4-FFF2-40B4-BE49-F238E27FC236}">
                <a16:creationId xmlns:a16="http://schemas.microsoft.com/office/drawing/2014/main" id="{A29B7015-E321-4A04-B813-E81972E027F7}"/>
              </a:ext>
            </a:extLst>
          </p:cNvPr>
          <p:cNvSpPr>
            <a:spLocks noChangeArrowheads="1"/>
          </p:cNvSpPr>
          <p:nvPr/>
        </p:nvSpPr>
        <p:spPr bwMode="auto">
          <a:xfrm>
            <a:off x="6038850" y="71438"/>
            <a:ext cx="752475" cy="2762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solidFill>
                  <a:schemeClr val="bg1"/>
                </a:solidFill>
                <a:latin typeface="Arial" panose="020B0604020202020204" pitchFamily="34" charset="0"/>
              </a:rPr>
              <a:t>様式－６</a:t>
            </a:r>
          </a:p>
        </p:txBody>
      </p:sp>
      <p:sp>
        <p:nvSpPr>
          <p:cNvPr id="11268" name="正方形/長方形 4">
            <a:extLst>
              <a:ext uri="{FF2B5EF4-FFF2-40B4-BE49-F238E27FC236}">
                <a16:creationId xmlns:a16="http://schemas.microsoft.com/office/drawing/2014/main" id="{1DE3D5DC-5AB6-48C3-B1F6-237BECE335A5}"/>
              </a:ext>
            </a:extLst>
          </p:cNvPr>
          <p:cNvSpPr>
            <a:spLocks noChangeArrowheads="1"/>
          </p:cNvSpPr>
          <p:nvPr/>
        </p:nvSpPr>
        <p:spPr bwMode="auto">
          <a:xfrm>
            <a:off x="179388" y="2854325"/>
            <a:ext cx="3875087" cy="3733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216000"/>
          <a:lstStyle>
            <a:lvl1pPr marL="180975" indent="-18097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Meiryo UI" panose="020B0604030504040204" pitchFamily="50" charset="-128"/>
                <a:ea typeface="Meiryo UI" panose="020B0604030504040204" pitchFamily="50" charset="-128"/>
              </a:rPr>
              <a:t>■構成員（予定）</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・○○市　</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○○課、○○課、○○○○、○○課</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・県関係</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河川環境課、県土整備事務所、地域振興センター</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・民間事業者等</a:t>
            </a:r>
            <a:endParaRPr lang="en-US" altLang="ja-JP" sz="1200">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pPr>
            <a:r>
              <a:rPr lang="ja-JP" altLang="en-US" sz="1200">
                <a:latin typeface="Meiryo UI" panose="020B0604030504040204" pitchFamily="50" charset="-128"/>
                <a:ea typeface="Meiryo UI" panose="020B0604030504040204" pitchFamily="50" charset="-128"/>
              </a:rPr>
              <a:t>　　　　（株）□ □ □ □ </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・関係団体</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○○市観光協会</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○○川を守る会（既存の川の国応援団）等、６団体</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○○大学（市と連携協定を締結）</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・地域住民等</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沿川の自治会長のほか、市民数名を公募予定</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■事務局</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○○市　○○○○課　○○○○係</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400">
              <a:latin typeface="Meiryo UI" panose="020B0604030504040204" pitchFamily="50" charset="-128"/>
              <a:ea typeface="Meiryo UI" panose="020B0604030504040204" pitchFamily="50" charset="-128"/>
            </a:endParaRPr>
          </a:p>
        </p:txBody>
      </p:sp>
      <p:sp>
        <p:nvSpPr>
          <p:cNvPr id="11269" name="正方形/長方形 4">
            <a:extLst>
              <a:ext uri="{FF2B5EF4-FFF2-40B4-BE49-F238E27FC236}">
                <a16:creationId xmlns:a16="http://schemas.microsoft.com/office/drawing/2014/main" id="{4092DF4E-FED4-4518-B291-76C5FBBF75BB}"/>
              </a:ext>
            </a:extLst>
          </p:cNvPr>
          <p:cNvSpPr>
            <a:spLocks noChangeArrowheads="1"/>
          </p:cNvSpPr>
          <p:nvPr/>
        </p:nvSpPr>
        <p:spPr bwMode="auto">
          <a:xfrm>
            <a:off x="174625" y="6816725"/>
            <a:ext cx="6624638" cy="2268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216000"/>
          <a:lstStyle>
            <a:lvl1pPr marL="180975" indent="-18097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Arial" panose="020B0604020202020204" pitchFamily="34" charset="0"/>
              <a:buNone/>
            </a:pPr>
            <a:r>
              <a:rPr lang="ja-JP" altLang="en-US" sz="1200">
                <a:latin typeface="Meiryo UI" panose="020B0604030504040204" pitchFamily="50" charset="-128"/>
                <a:ea typeface="Meiryo UI" panose="020B0604030504040204" pitchFamily="50" charset="-128"/>
              </a:rPr>
              <a:t>■ ○○川を守る会は川の国応援団として●●付近で美化活動を行っている。（年○○回程度）</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pPr>
            <a:r>
              <a:rPr lang="ja-JP" altLang="en-US" sz="1200">
                <a:latin typeface="Meiryo UI" panose="020B0604030504040204" pitchFamily="50" charset="-128"/>
                <a:ea typeface="Meiryo UI" panose="020B0604030504040204" pitchFamily="50" charset="-128"/>
              </a:rPr>
              <a:t>■ 商工会議所が○○川の●●付近の河川敷で定期的にイベントを行っている。（年○○回程度）</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○○から○○川の●●付近の河川敷でイベントを企画したいとの相談がある。</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latin typeface="Meiryo UI" panose="020B0604030504040204" pitchFamily="50" charset="-128"/>
              <a:ea typeface="Meiryo UI" panose="020B0604030504040204" pitchFamily="50" charset="-128"/>
            </a:endParaRPr>
          </a:p>
        </p:txBody>
      </p:sp>
      <p:sp>
        <p:nvSpPr>
          <p:cNvPr id="11270" name="正方形/長方形 4">
            <a:extLst>
              <a:ext uri="{FF2B5EF4-FFF2-40B4-BE49-F238E27FC236}">
                <a16:creationId xmlns:a16="http://schemas.microsoft.com/office/drawing/2014/main" id="{3A9D5998-5854-434E-AAEB-D0333D6ED3DD}"/>
              </a:ext>
            </a:extLst>
          </p:cNvPr>
          <p:cNvSpPr>
            <a:spLocks noChangeArrowheads="1"/>
          </p:cNvSpPr>
          <p:nvPr/>
        </p:nvSpPr>
        <p:spPr bwMode="auto">
          <a:xfrm>
            <a:off x="4132263" y="2854325"/>
            <a:ext cx="2663825" cy="3733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216000" rIns="72000"/>
          <a:lstStyle>
            <a:lvl1pPr marL="180975" indent="-18097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Meiryo UI" panose="020B0604030504040204" pitchFamily="50" charset="-128"/>
                <a:ea typeface="Meiryo UI" panose="020B0604030504040204" pitchFamily="50" charset="-128"/>
              </a:rPr>
              <a:t>■担当課（役割</a:t>
            </a:r>
            <a:r>
              <a:rPr lang="ja-JP" altLang="en-US" sz="1400">
                <a:latin typeface="Meiryo UI" panose="020B0604030504040204" pitchFamily="50" charset="-128"/>
                <a:ea typeface="Meiryo UI" panose="020B0604030504040204" pitchFamily="50" charset="-128"/>
              </a:rPr>
              <a:t>）</a:t>
            </a:r>
            <a:endParaRPr lang="en-US" altLang="ja-JP" sz="14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○○市</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・商工観光課</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（事務局、企画、広報等）　　　　　　</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・建設課</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（施設整備、維持管理等）</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・上下水道課</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（合併浄化槽への転換促進等）</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・市民課</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（住民活動への補助制度）</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C97F9752-79E7-4A41-A66A-AA1BD92442C1}"/>
              </a:ext>
            </a:extLst>
          </p:cNvPr>
          <p:cNvSpPr/>
          <p:nvPr/>
        </p:nvSpPr>
        <p:spPr>
          <a:xfrm>
            <a:off x="179388" y="655638"/>
            <a:ext cx="6624637" cy="1981200"/>
          </a:xfrm>
          <a:prstGeom prst="rect">
            <a:avLst/>
          </a:prstGeom>
          <a:solidFill>
            <a:srgbClr val="CC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Ins="72000"/>
          <a:lstStyle/>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申請時点で連携する民間事業等が決まっている場合は、事業者名、業務内容、申請箇</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所での連携内容、当該事業者と連携することとした経緯などを記載してください。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連携する民間事業者等が決まっていない場合は、事業者と利活用の中でどのように連携</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するか、事業者に求めること、事業者の選定方法、選定時期など（申請時点での想定）</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を記載してください。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eaLnBrk="1" hangingPunct="1">
              <a:defRPr/>
            </a:pPr>
            <a:r>
              <a:rPr lang="ja-JP" altLang="en-US" sz="1400" dirty="0">
                <a:solidFill>
                  <a:schemeClr val="tx1"/>
                </a:solidFill>
                <a:latin typeface="Meiryo UI" panose="020B0604030504040204" pitchFamily="50" charset="-128"/>
                <a:ea typeface="Meiryo UI" panose="020B0604030504040204" pitchFamily="50" charset="-128"/>
              </a:rPr>
              <a:t>　　また、想定している事業者等があれば調整状況などを記載してください。</a:t>
            </a:r>
          </a:p>
        </p:txBody>
      </p:sp>
      <p:sp>
        <p:nvSpPr>
          <p:cNvPr id="19" name="角丸四角形 18">
            <a:extLst>
              <a:ext uri="{FF2B5EF4-FFF2-40B4-BE49-F238E27FC236}">
                <a16:creationId xmlns:a16="http://schemas.microsoft.com/office/drawing/2014/main" id="{26A8DCD6-A955-4A50-97ED-94D0C437F72F}"/>
              </a:ext>
            </a:extLst>
          </p:cNvPr>
          <p:cNvSpPr/>
          <p:nvPr/>
        </p:nvSpPr>
        <p:spPr>
          <a:xfrm>
            <a:off x="138113" y="6672263"/>
            <a:ext cx="2593975"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bg1"/>
                </a:solidFill>
              </a:rPr>
              <a:t>河川に関する地域の活動</a:t>
            </a:r>
          </a:p>
        </p:txBody>
      </p:sp>
      <p:sp>
        <p:nvSpPr>
          <p:cNvPr id="20" name="角丸四角形 19">
            <a:extLst>
              <a:ext uri="{FF2B5EF4-FFF2-40B4-BE49-F238E27FC236}">
                <a16:creationId xmlns:a16="http://schemas.microsoft.com/office/drawing/2014/main" id="{1B8ECA1D-5937-40E6-AB58-55DAFB572966}"/>
              </a:ext>
            </a:extLst>
          </p:cNvPr>
          <p:cNvSpPr/>
          <p:nvPr/>
        </p:nvSpPr>
        <p:spPr>
          <a:xfrm>
            <a:off x="4095750" y="2711450"/>
            <a:ext cx="1670050"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bg1"/>
                </a:solidFill>
              </a:rPr>
              <a:t>　庁内推進体制</a:t>
            </a:r>
          </a:p>
        </p:txBody>
      </p:sp>
      <p:sp>
        <p:nvSpPr>
          <p:cNvPr id="21" name="角丸四角形 20">
            <a:extLst>
              <a:ext uri="{FF2B5EF4-FFF2-40B4-BE49-F238E27FC236}">
                <a16:creationId xmlns:a16="http://schemas.microsoft.com/office/drawing/2014/main" id="{61AD8BF1-864D-4C9A-AD71-EC1BA425C085}"/>
              </a:ext>
            </a:extLst>
          </p:cNvPr>
          <p:cNvSpPr/>
          <p:nvPr/>
        </p:nvSpPr>
        <p:spPr>
          <a:xfrm>
            <a:off x="142875" y="2711450"/>
            <a:ext cx="1670050" cy="287338"/>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bg1"/>
                </a:solidFill>
              </a:rPr>
              <a:t>　協議会の体制</a:t>
            </a:r>
          </a:p>
        </p:txBody>
      </p:sp>
      <p:sp>
        <p:nvSpPr>
          <p:cNvPr id="11" name="角丸四角形 20">
            <a:extLst>
              <a:ext uri="{FF2B5EF4-FFF2-40B4-BE49-F238E27FC236}">
                <a16:creationId xmlns:a16="http://schemas.microsoft.com/office/drawing/2014/main" id="{3F639FDB-D2E4-44BF-A053-57D3D56D357C}"/>
              </a:ext>
            </a:extLst>
          </p:cNvPr>
          <p:cNvSpPr/>
          <p:nvPr/>
        </p:nvSpPr>
        <p:spPr>
          <a:xfrm>
            <a:off x="127000" y="519113"/>
            <a:ext cx="2447925" cy="287337"/>
          </a:xfrm>
          <a:prstGeom prst="round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bg1"/>
                </a:solidFill>
              </a:rPr>
              <a:t>　民間事業者等との連携</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7212</TotalTime>
  <Words>1267</Words>
  <Application>Microsoft Office PowerPoint</Application>
  <PresentationFormat>画面に合わせる (4:3)</PresentationFormat>
  <Paragraphs>190</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Arial</vt:lpstr>
      <vt:lpstr>ＭＳ Ｐゴシック</vt:lpstr>
      <vt:lpstr>Calibri</vt:lpstr>
      <vt:lpstr>メイリオ</vt:lpstr>
      <vt:lpstr>Meiryo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埼玉県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埼玉県</dc:creator>
  <cp:lastModifiedBy>宮寺智啓</cp:lastModifiedBy>
  <cp:revision>563</cp:revision>
  <cp:lastPrinted>2021-02-04T05:55:23Z</cp:lastPrinted>
  <dcterms:created xsi:type="dcterms:W3CDTF">2011-10-11T07:48:59Z</dcterms:created>
  <dcterms:modified xsi:type="dcterms:W3CDTF">2021-08-15T22:10:50Z</dcterms:modified>
</cp:coreProperties>
</file>