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7"/>
  </p:notesMasterIdLst>
  <p:sldIdLst>
    <p:sldId id="257" r:id="rId2"/>
    <p:sldId id="261" r:id="rId3"/>
    <p:sldId id="269" r:id="rId4"/>
    <p:sldId id="270" r:id="rId5"/>
    <p:sldId id="276" r:id="rId6"/>
  </p:sldIdLst>
  <p:sldSz cx="6858000" cy="9144000" type="screen4x3"/>
  <p:notesSz cx="7104063" cy="102346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3366CC"/>
    <a:srgbClr val="FFCC00"/>
    <a:srgbClr val="FF6600"/>
    <a:srgbClr val="006600"/>
    <a:srgbClr val="00CC00"/>
    <a:srgbClr val="FF0066"/>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294" autoAdjust="0"/>
    <p:restoredTop sz="95144" autoAdjust="0"/>
  </p:normalViewPr>
  <p:slideViewPr>
    <p:cSldViewPr snapToGrid="0">
      <p:cViewPr varScale="1">
        <p:scale>
          <a:sx n="50" d="100"/>
          <a:sy n="50" d="100"/>
        </p:scale>
        <p:origin x="2532" y="36"/>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a:extLst>
              <a:ext uri="{FF2B5EF4-FFF2-40B4-BE49-F238E27FC236}">
                <a16:creationId xmlns:a16="http://schemas.microsoft.com/office/drawing/2014/main" id="{2D89B9E6-42A6-4FCF-9743-90574E122B16}"/>
              </a:ext>
            </a:extLst>
          </p:cNvPr>
          <p:cNvSpPr>
            <a:spLocks noGrp="1"/>
          </p:cNvSpPr>
          <p:nvPr>
            <p:ph type="hdr" sz="quarter"/>
          </p:nvPr>
        </p:nvSpPr>
        <p:spPr>
          <a:xfrm>
            <a:off x="0" y="0"/>
            <a:ext cx="3078163" cy="511175"/>
          </a:xfrm>
          <a:prstGeom prst="rect">
            <a:avLst/>
          </a:prstGeom>
        </p:spPr>
        <p:txBody>
          <a:bodyPr vert="horz" lIns="94662" tIns="47331" rIns="94662" bIns="47331"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 2">
            <a:extLst>
              <a:ext uri="{FF2B5EF4-FFF2-40B4-BE49-F238E27FC236}">
                <a16:creationId xmlns:a16="http://schemas.microsoft.com/office/drawing/2014/main" id="{691950BE-7C41-4839-9B1A-6A0599ECCCD2}"/>
              </a:ext>
            </a:extLst>
          </p:cNvPr>
          <p:cNvSpPr>
            <a:spLocks noGrp="1"/>
          </p:cNvSpPr>
          <p:nvPr>
            <p:ph type="dt" idx="1"/>
          </p:nvPr>
        </p:nvSpPr>
        <p:spPr>
          <a:xfrm>
            <a:off x="4024313" y="0"/>
            <a:ext cx="3078162" cy="511175"/>
          </a:xfrm>
          <a:prstGeom prst="rect">
            <a:avLst/>
          </a:prstGeom>
        </p:spPr>
        <p:txBody>
          <a:bodyPr vert="horz" lIns="94662" tIns="47331" rIns="94662" bIns="47331" rtlCol="0"/>
          <a:lstStyle>
            <a:lvl1pPr algn="r" eaLnBrk="1" fontAlgn="auto" hangingPunct="1">
              <a:spcBef>
                <a:spcPts val="0"/>
              </a:spcBef>
              <a:spcAft>
                <a:spcPts val="0"/>
              </a:spcAft>
              <a:defRPr sz="1200">
                <a:latin typeface="+mn-lt"/>
                <a:ea typeface="+mn-ea"/>
              </a:defRPr>
            </a:lvl1pPr>
          </a:lstStyle>
          <a:p>
            <a:pPr>
              <a:defRPr/>
            </a:pPr>
            <a:fld id="{01A2D8F2-3D65-4671-AC71-6AC4753C35D6}" type="datetimeFigureOut">
              <a:rPr lang="ja-JP" altLang="en-US"/>
              <a:pPr>
                <a:defRPr/>
              </a:pPr>
              <a:t>2021/8/16</a:t>
            </a:fld>
            <a:endParaRPr lang="ja-JP" altLang="en-US"/>
          </a:p>
        </p:txBody>
      </p:sp>
      <p:sp>
        <p:nvSpPr>
          <p:cNvPr id="4" name="スライド イメージ プレースホルダ 3">
            <a:extLst>
              <a:ext uri="{FF2B5EF4-FFF2-40B4-BE49-F238E27FC236}">
                <a16:creationId xmlns:a16="http://schemas.microsoft.com/office/drawing/2014/main" id="{9244A6B8-B737-4323-B160-1322A702F772}"/>
              </a:ext>
            </a:extLst>
          </p:cNvPr>
          <p:cNvSpPr>
            <a:spLocks noGrp="1" noRot="1" noChangeAspect="1"/>
          </p:cNvSpPr>
          <p:nvPr>
            <p:ph type="sldImg" idx="2"/>
          </p:nvPr>
        </p:nvSpPr>
        <p:spPr>
          <a:xfrm>
            <a:off x="2112963" y="768350"/>
            <a:ext cx="2878137" cy="3836988"/>
          </a:xfrm>
          <a:prstGeom prst="rect">
            <a:avLst/>
          </a:prstGeom>
          <a:noFill/>
          <a:ln w="12700">
            <a:solidFill>
              <a:prstClr val="black"/>
            </a:solidFill>
          </a:ln>
        </p:spPr>
        <p:txBody>
          <a:bodyPr vert="horz" lIns="94662" tIns="47331" rIns="94662" bIns="47331" rtlCol="0" anchor="ctr"/>
          <a:lstStyle/>
          <a:p>
            <a:pPr lvl="0"/>
            <a:endParaRPr lang="ja-JP" altLang="en-US" noProof="0"/>
          </a:p>
        </p:txBody>
      </p:sp>
      <p:sp>
        <p:nvSpPr>
          <p:cNvPr id="5" name="ノート プレースホルダ 4">
            <a:extLst>
              <a:ext uri="{FF2B5EF4-FFF2-40B4-BE49-F238E27FC236}">
                <a16:creationId xmlns:a16="http://schemas.microsoft.com/office/drawing/2014/main" id="{F27033D1-E922-482B-B3C7-FDA7AA9E73B4}"/>
              </a:ext>
            </a:extLst>
          </p:cNvPr>
          <p:cNvSpPr>
            <a:spLocks noGrp="1"/>
          </p:cNvSpPr>
          <p:nvPr>
            <p:ph type="body" sz="quarter" idx="3"/>
          </p:nvPr>
        </p:nvSpPr>
        <p:spPr>
          <a:xfrm>
            <a:off x="711200" y="4860925"/>
            <a:ext cx="5681663" cy="4605338"/>
          </a:xfrm>
          <a:prstGeom prst="rect">
            <a:avLst/>
          </a:prstGeom>
        </p:spPr>
        <p:txBody>
          <a:bodyPr vert="horz" lIns="94662" tIns="47331" rIns="94662" bIns="47331"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a:extLst>
              <a:ext uri="{FF2B5EF4-FFF2-40B4-BE49-F238E27FC236}">
                <a16:creationId xmlns:a16="http://schemas.microsoft.com/office/drawing/2014/main" id="{4A6E603E-87EF-4681-B452-BFAD627468C0}"/>
              </a:ext>
            </a:extLst>
          </p:cNvPr>
          <p:cNvSpPr>
            <a:spLocks noGrp="1"/>
          </p:cNvSpPr>
          <p:nvPr>
            <p:ph type="ftr" sz="quarter" idx="4"/>
          </p:nvPr>
        </p:nvSpPr>
        <p:spPr>
          <a:xfrm>
            <a:off x="0" y="9721850"/>
            <a:ext cx="3078163" cy="511175"/>
          </a:xfrm>
          <a:prstGeom prst="rect">
            <a:avLst/>
          </a:prstGeom>
        </p:spPr>
        <p:txBody>
          <a:bodyPr vert="horz" lIns="94662" tIns="47331" rIns="94662" bIns="47331"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16420A59-251B-445D-B01F-88619A2EBEBF}"/>
              </a:ext>
            </a:extLst>
          </p:cNvPr>
          <p:cNvSpPr>
            <a:spLocks noGrp="1"/>
          </p:cNvSpPr>
          <p:nvPr>
            <p:ph type="sldNum" sz="quarter" idx="5"/>
          </p:nvPr>
        </p:nvSpPr>
        <p:spPr>
          <a:xfrm>
            <a:off x="4024313" y="9721850"/>
            <a:ext cx="3078162" cy="511175"/>
          </a:xfrm>
          <a:prstGeom prst="rect">
            <a:avLst/>
          </a:prstGeom>
        </p:spPr>
        <p:txBody>
          <a:bodyPr vert="horz" wrap="square" lIns="94662" tIns="47331" rIns="94662" bIns="47331"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6B10FE63-9B09-447E-86AC-A4AB8DAFC128}"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a:extLst>
              <a:ext uri="{FF2B5EF4-FFF2-40B4-BE49-F238E27FC236}">
                <a16:creationId xmlns:a16="http://schemas.microsoft.com/office/drawing/2014/main" id="{65D7D544-003A-424F-9074-B36E578F2F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a:extLst>
              <a:ext uri="{FF2B5EF4-FFF2-40B4-BE49-F238E27FC236}">
                <a16:creationId xmlns:a16="http://schemas.microsoft.com/office/drawing/2014/main" id="{A07E7325-59C4-42A6-8345-D89729C2732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 3">
            <a:extLst>
              <a:ext uri="{FF2B5EF4-FFF2-40B4-BE49-F238E27FC236}">
                <a16:creationId xmlns:a16="http://schemas.microsoft.com/office/drawing/2014/main" id="{B4DEDA75-A760-4AB3-BEB5-48BD958FAB7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68350" indent="-295275">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82688" indent="-236538">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55763" indent="-236538">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128838" indent="-236538">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86038" indent="-2365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3043238" indent="-2365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500438" indent="-2365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957638" indent="-2365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0DE84783-4A18-4995-9995-E4C13CB680F7}" type="slidenum">
              <a:rPr lang="ja-JP" altLang="en-US" smtClean="0"/>
              <a:pPr>
                <a:spcBef>
                  <a:spcPct val="0"/>
                </a:spcBef>
              </a:pPr>
              <a:t>1</a:t>
            </a:fld>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 1">
            <a:extLst>
              <a:ext uri="{FF2B5EF4-FFF2-40B4-BE49-F238E27FC236}">
                <a16:creationId xmlns:a16="http://schemas.microsoft.com/office/drawing/2014/main" id="{737B2ED2-FBE5-4AE2-ABFC-16D0AC2FCD0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ノート プレースホルダ 2">
            <a:extLst>
              <a:ext uri="{FF2B5EF4-FFF2-40B4-BE49-F238E27FC236}">
                <a16:creationId xmlns:a16="http://schemas.microsoft.com/office/drawing/2014/main" id="{75D68DCF-33CD-413C-ADFF-389F061575F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6148" name="スライド番号プレースホルダ 3">
            <a:extLst>
              <a:ext uri="{FF2B5EF4-FFF2-40B4-BE49-F238E27FC236}">
                <a16:creationId xmlns:a16="http://schemas.microsoft.com/office/drawing/2014/main" id="{E8FDDE94-BDD0-478A-82E4-0342A7BAFB3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68350" indent="-295275">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82688" indent="-236538">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55763" indent="-236538">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128838" indent="-236538">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86038" indent="-2365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3043238" indent="-2365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500438" indent="-2365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957638" indent="-2365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49EF4B39-4A27-4555-BBFA-DEA862FFED21}" type="slidenum">
              <a:rPr lang="ja-JP" altLang="en-US" smtClean="0"/>
              <a:pPr>
                <a:spcBef>
                  <a:spcPct val="0"/>
                </a:spcBef>
              </a:pPr>
              <a:t>2</a:t>
            </a:fld>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 イメージ プレースホルダ 1">
            <a:extLst>
              <a:ext uri="{FF2B5EF4-FFF2-40B4-BE49-F238E27FC236}">
                <a16:creationId xmlns:a16="http://schemas.microsoft.com/office/drawing/2014/main" id="{2BDECEEA-185F-427D-8BA7-21E70026DEF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ノート プレースホルダ 2">
            <a:extLst>
              <a:ext uri="{FF2B5EF4-FFF2-40B4-BE49-F238E27FC236}">
                <a16:creationId xmlns:a16="http://schemas.microsoft.com/office/drawing/2014/main" id="{E9FF228E-43A2-4CE6-931F-4DAAA9BE365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8196" name="スライド番号プレースホルダ 3">
            <a:extLst>
              <a:ext uri="{FF2B5EF4-FFF2-40B4-BE49-F238E27FC236}">
                <a16:creationId xmlns:a16="http://schemas.microsoft.com/office/drawing/2014/main" id="{EBFF7E93-7D6D-497F-B7BB-E5AD6995B18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68350" indent="-295275">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82688" indent="-236538">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55763" indent="-236538">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128838" indent="-236538">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86038" indent="-2365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3043238" indent="-2365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500438" indent="-2365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957638" indent="-2365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1840FD7D-AB49-49F0-969D-43BECA1F7BC0}" type="slidenum">
              <a:rPr lang="ja-JP" altLang="en-US" smtClean="0"/>
              <a:pPr>
                <a:spcBef>
                  <a:spcPct val="0"/>
                </a:spcBef>
              </a:pPr>
              <a:t>3</a:t>
            </a:fld>
            <a:endParaRPr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 イメージ プレースホルダ 1">
            <a:extLst>
              <a:ext uri="{FF2B5EF4-FFF2-40B4-BE49-F238E27FC236}">
                <a16:creationId xmlns:a16="http://schemas.microsoft.com/office/drawing/2014/main" id="{8E12D175-19AB-416D-A8A8-17935E676B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ノート プレースホルダ 2">
            <a:extLst>
              <a:ext uri="{FF2B5EF4-FFF2-40B4-BE49-F238E27FC236}">
                <a16:creationId xmlns:a16="http://schemas.microsoft.com/office/drawing/2014/main" id="{477D9A41-DA42-4922-B290-6F6181457DC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10244" name="スライド番号プレースホルダ 3">
            <a:extLst>
              <a:ext uri="{FF2B5EF4-FFF2-40B4-BE49-F238E27FC236}">
                <a16:creationId xmlns:a16="http://schemas.microsoft.com/office/drawing/2014/main" id="{D582D073-B900-4BA0-A8AD-91E78DD411F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68350" indent="-295275">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82688" indent="-236538">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55763" indent="-236538">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128838" indent="-236538">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86038" indent="-2365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3043238" indent="-2365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500438" indent="-2365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957638" indent="-2365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50D44C5C-7EDE-4465-B454-8047E7FAB80A}" type="slidenum">
              <a:rPr lang="ja-JP" altLang="en-US" smtClean="0"/>
              <a:pPr>
                <a:spcBef>
                  <a:spcPct val="0"/>
                </a:spcBef>
              </a:pPr>
              <a:t>4</a:t>
            </a:fld>
            <a:endParaRPr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 イメージ プレースホルダ 1">
            <a:extLst>
              <a:ext uri="{FF2B5EF4-FFF2-40B4-BE49-F238E27FC236}">
                <a16:creationId xmlns:a16="http://schemas.microsoft.com/office/drawing/2014/main" id="{57C1080E-B6AD-4C36-8A32-711746E09E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ノート プレースホルダ 2">
            <a:extLst>
              <a:ext uri="{FF2B5EF4-FFF2-40B4-BE49-F238E27FC236}">
                <a16:creationId xmlns:a16="http://schemas.microsoft.com/office/drawing/2014/main" id="{72E334BB-795F-426D-BF4B-EA5AF0DE6D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12292" name="スライド番号プレースホルダ 3">
            <a:extLst>
              <a:ext uri="{FF2B5EF4-FFF2-40B4-BE49-F238E27FC236}">
                <a16:creationId xmlns:a16="http://schemas.microsoft.com/office/drawing/2014/main" id="{F10C3380-2B99-40EE-87DE-35397369ABE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68350" indent="-295275">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82688" indent="-236538">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55763" indent="-236538">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128838" indent="-236538">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86038" indent="-2365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3043238" indent="-2365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500438" indent="-2365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957638" indent="-236538"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4FFC3F89-80FE-4632-B964-7AF03B0FC312}" type="slidenum">
              <a:rPr lang="ja-JP" altLang="en-US" smtClean="0"/>
              <a:pPr>
                <a:spcBef>
                  <a:spcPct val="0"/>
                </a:spcBef>
              </a:pPr>
              <a:t>5</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a:extLst>
              <a:ext uri="{FF2B5EF4-FFF2-40B4-BE49-F238E27FC236}">
                <a16:creationId xmlns:a16="http://schemas.microsoft.com/office/drawing/2014/main" id="{7E3A2B73-B506-493B-9858-7CD88D12B711}"/>
              </a:ext>
            </a:extLst>
          </p:cNvPr>
          <p:cNvSpPr>
            <a:spLocks noGrp="1"/>
          </p:cNvSpPr>
          <p:nvPr>
            <p:ph type="dt" sz="half" idx="10"/>
          </p:nvPr>
        </p:nvSpPr>
        <p:spPr/>
        <p:txBody>
          <a:bodyPr/>
          <a:lstStyle>
            <a:lvl1pPr>
              <a:defRPr/>
            </a:lvl1pPr>
          </a:lstStyle>
          <a:p>
            <a:pPr>
              <a:defRPr/>
            </a:pPr>
            <a:fld id="{05570268-72C8-4089-B0F3-4FC2BAEB2EDA}" type="datetimeFigureOut">
              <a:rPr lang="ja-JP" altLang="en-US"/>
              <a:pPr>
                <a:defRPr/>
              </a:pPr>
              <a:t>2021/8/16</a:t>
            </a:fld>
            <a:endParaRPr lang="ja-JP" altLang="en-US"/>
          </a:p>
        </p:txBody>
      </p:sp>
      <p:sp>
        <p:nvSpPr>
          <p:cNvPr id="5" name="フッター プレースホルダー 4">
            <a:extLst>
              <a:ext uri="{FF2B5EF4-FFF2-40B4-BE49-F238E27FC236}">
                <a16:creationId xmlns:a16="http://schemas.microsoft.com/office/drawing/2014/main" id="{784BDD79-0D29-4D8C-B38D-655026107BB2}"/>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6688613D-DE5C-446A-A8BB-FA35C443FA4D}"/>
              </a:ext>
            </a:extLst>
          </p:cNvPr>
          <p:cNvSpPr>
            <a:spLocks noGrp="1"/>
          </p:cNvSpPr>
          <p:nvPr>
            <p:ph type="sldNum" sz="quarter" idx="12"/>
          </p:nvPr>
        </p:nvSpPr>
        <p:spPr/>
        <p:txBody>
          <a:bodyPr/>
          <a:lstStyle>
            <a:lvl1pPr>
              <a:defRPr/>
            </a:lvl1pPr>
          </a:lstStyle>
          <a:p>
            <a:pPr>
              <a:defRPr/>
            </a:pPr>
            <a:fld id="{7D71D6D3-2FDF-4296-9D73-DAB56536E7A6}" type="slidenum">
              <a:rPr lang="ja-JP" altLang="en-US"/>
              <a:pPr>
                <a:defRPr/>
              </a:pPr>
              <a:t>‹#›</a:t>
            </a:fld>
            <a:endParaRPr lang="ja-JP" altLang="en-US"/>
          </a:p>
        </p:txBody>
      </p:sp>
    </p:spTree>
    <p:extLst>
      <p:ext uri="{BB962C8B-B14F-4D97-AF65-F5344CB8AC3E}">
        <p14:creationId xmlns:p14="http://schemas.microsoft.com/office/powerpoint/2010/main" val="1098260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07A7ADEA-5033-4B52-80D0-40C667B47B1D}"/>
              </a:ext>
            </a:extLst>
          </p:cNvPr>
          <p:cNvSpPr>
            <a:spLocks noGrp="1"/>
          </p:cNvSpPr>
          <p:nvPr>
            <p:ph type="dt" sz="half" idx="10"/>
          </p:nvPr>
        </p:nvSpPr>
        <p:spPr/>
        <p:txBody>
          <a:bodyPr/>
          <a:lstStyle>
            <a:lvl1pPr>
              <a:defRPr/>
            </a:lvl1pPr>
          </a:lstStyle>
          <a:p>
            <a:pPr>
              <a:defRPr/>
            </a:pPr>
            <a:fld id="{21B379B5-12E9-471E-8BFA-95A7A05A6DA3}" type="datetimeFigureOut">
              <a:rPr lang="ja-JP" altLang="en-US"/>
              <a:pPr>
                <a:defRPr/>
              </a:pPr>
              <a:t>2021/8/16</a:t>
            </a:fld>
            <a:endParaRPr lang="ja-JP" altLang="en-US"/>
          </a:p>
        </p:txBody>
      </p:sp>
      <p:sp>
        <p:nvSpPr>
          <p:cNvPr id="5" name="フッター プレースホルダー 4">
            <a:extLst>
              <a:ext uri="{FF2B5EF4-FFF2-40B4-BE49-F238E27FC236}">
                <a16:creationId xmlns:a16="http://schemas.microsoft.com/office/drawing/2014/main" id="{07FF81C4-DB5D-4304-A56A-EB6BD0672E2B}"/>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61A5145D-68BB-4720-B2ED-BB02D2E252CF}"/>
              </a:ext>
            </a:extLst>
          </p:cNvPr>
          <p:cNvSpPr>
            <a:spLocks noGrp="1"/>
          </p:cNvSpPr>
          <p:nvPr>
            <p:ph type="sldNum" sz="quarter" idx="12"/>
          </p:nvPr>
        </p:nvSpPr>
        <p:spPr/>
        <p:txBody>
          <a:bodyPr/>
          <a:lstStyle>
            <a:lvl1pPr>
              <a:defRPr/>
            </a:lvl1pPr>
          </a:lstStyle>
          <a:p>
            <a:pPr>
              <a:defRPr/>
            </a:pPr>
            <a:fld id="{220CD120-E863-46C5-89AF-C1DF9E80CA2B}" type="slidenum">
              <a:rPr lang="ja-JP" altLang="en-US"/>
              <a:pPr>
                <a:defRPr/>
              </a:pPr>
              <a:t>‹#›</a:t>
            </a:fld>
            <a:endParaRPr lang="ja-JP" altLang="en-US"/>
          </a:p>
        </p:txBody>
      </p:sp>
    </p:spTree>
    <p:extLst>
      <p:ext uri="{BB962C8B-B14F-4D97-AF65-F5344CB8AC3E}">
        <p14:creationId xmlns:p14="http://schemas.microsoft.com/office/powerpoint/2010/main" val="1045408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564AA371-AC35-4877-A03E-E77A9FA5D981}"/>
              </a:ext>
            </a:extLst>
          </p:cNvPr>
          <p:cNvSpPr>
            <a:spLocks noGrp="1"/>
          </p:cNvSpPr>
          <p:nvPr>
            <p:ph type="dt" sz="half" idx="10"/>
          </p:nvPr>
        </p:nvSpPr>
        <p:spPr/>
        <p:txBody>
          <a:bodyPr/>
          <a:lstStyle>
            <a:lvl1pPr>
              <a:defRPr/>
            </a:lvl1pPr>
          </a:lstStyle>
          <a:p>
            <a:pPr>
              <a:defRPr/>
            </a:pPr>
            <a:fld id="{DF38EC48-ACCD-4703-842D-EC307FB8DAFB}" type="datetimeFigureOut">
              <a:rPr lang="ja-JP" altLang="en-US"/>
              <a:pPr>
                <a:defRPr/>
              </a:pPr>
              <a:t>2021/8/16</a:t>
            </a:fld>
            <a:endParaRPr lang="ja-JP" altLang="en-US"/>
          </a:p>
        </p:txBody>
      </p:sp>
      <p:sp>
        <p:nvSpPr>
          <p:cNvPr id="5" name="フッター プレースホルダー 4">
            <a:extLst>
              <a:ext uri="{FF2B5EF4-FFF2-40B4-BE49-F238E27FC236}">
                <a16:creationId xmlns:a16="http://schemas.microsoft.com/office/drawing/2014/main" id="{DF786A3D-4419-4C03-B783-018FD835CED3}"/>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DEA8213A-D0A6-4517-8273-5AC7B03DCF8C}"/>
              </a:ext>
            </a:extLst>
          </p:cNvPr>
          <p:cNvSpPr>
            <a:spLocks noGrp="1"/>
          </p:cNvSpPr>
          <p:nvPr>
            <p:ph type="sldNum" sz="quarter" idx="12"/>
          </p:nvPr>
        </p:nvSpPr>
        <p:spPr/>
        <p:txBody>
          <a:bodyPr/>
          <a:lstStyle>
            <a:lvl1pPr>
              <a:defRPr/>
            </a:lvl1pPr>
          </a:lstStyle>
          <a:p>
            <a:pPr>
              <a:defRPr/>
            </a:pPr>
            <a:fld id="{6F3EE812-0BA1-4573-8BBF-EA48553F4741}" type="slidenum">
              <a:rPr lang="ja-JP" altLang="en-US"/>
              <a:pPr>
                <a:defRPr/>
              </a:pPr>
              <a:t>‹#›</a:t>
            </a:fld>
            <a:endParaRPr lang="ja-JP" altLang="en-US"/>
          </a:p>
        </p:txBody>
      </p:sp>
    </p:spTree>
    <p:extLst>
      <p:ext uri="{BB962C8B-B14F-4D97-AF65-F5344CB8AC3E}">
        <p14:creationId xmlns:p14="http://schemas.microsoft.com/office/powerpoint/2010/main" val="1295237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D890F87A-63CA-43E3-9FE8-CFE814C5B457}"/>
              </a:ext>
            </a:extLst>
          </p:cNvPr>
          <p:cNvSpPr>
            <a:spLocks noGrp="1"/>
          </p:cNvSpPr>
          <p:nvPr>
            <p:ph type="dt" sz="half" idx="10"/>
          </p:nvPr>
        </p:nvSpPr>
        <p:spPr/>
        <p:txBody>
          <a:bodyPr/>
          <a:lstStyle>
            <a:lvl1pPr>
              <a:defRPr/>
            </a:lvl1pPr>
          </a:lstStyle>
          <a:p>
            <a:pPr>
              <a:defRPr/>
            </a:pPr>
            <a:fld id="{A35F841B-2D8F-42FF-BD77-A74D072CB2A3}" type="datetimeFigureOut">
              <a:rPr lang="ja-JP" altLang="en-US"/>
              <a:pPr>
                <a:defRPr/>
              </a:pPr>
              <a:t>2021/8/16</a:t>
            </a:fld>
            <a:endParaRPr lang="ja-JP" altLang="en-US"/>
          </a:p>
        </p:txBody>
      </p:sp>
      <p:sp>
        <p:nvSpPr>
          <p:cNvPr id="5" name="フッター プレースホルダー 4">
            <a:extLst>
              <a:ext uri="{FF2B5EF4-FFF2-40B4-BE49-F238E27FC236}">
                <a16:creationId xmlns:a16="http://schemas.microsoft.com/office/drawing/2014/main" id="{FAE988BA-9773-4877-BAB8-E04312501275}"/>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DC6F53DC-BF60-4F5E-AD80-7DA79B20DEF9}"/>
              </a:ext>
            </a:extLst>
          </p:cNvPr>
          <p:cNvSpPr>
            <a:spLocks noGrp="1"/>
          </p:cNvSpPr>
          <p:nvPr>
            <p:ph type="sldNum" sz="quarter" idx="12"/>
          </p:nvPr>
        </p:nvSpPr>
        <p:spPr/>
        <p:txBody>
          <a:bodyPr/>
          <a:lstStyle>
            <a:lvl1pPr>
              <a:defRPr/>
            </a:lvl1pPr>
          </a:lstStyle>
          <a:p>
            <a:pPr>
              <a:defRPr/>
            </a:pPr>
            <a:fld id="{E23AA147-CB52-4D29-AEE9-285B712BB8FB}" type="slidenum">
              <a:rPr lang="ja-JP" altLang="en-US"/>
              <a:pPr>
                <a:defRPr/>
              </a:pPr>
              <a:t>‹#›</a:t>
            </a:fld>
            <a:endParaRPr lang="ja-JP" altLang="en-US"/>
          </a:p>
        </p:txBody>
      </p:sp>
    </p:spTree>
    <p:extLst>
      <p:ext uri="{BB962C8B-B14F-4D97-AF65-F5344CB8AC3E}">
        <p14:creationId xmlns:p14="http://schemas.microsoft.com/office/powerpoint/2010/main" val="2757717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C91D19DD-AEFA-48E7-8DF3-86AECBBCFF5B}"/>
              </a:ext>
            </a:extLst>
          </p:cNvPr>
          <p:cNvSpPr>
            <a:spLocks noGrp="1"/>
          </p:cNvSpPr>
          <p:nvPr>
            <p:ph type="dt" sz="half" idx="10"/>
          </p:nvPr>
        </p:nvSpPr>
        <p:spPr/>
        <p:txBody>
          <a:bodyPr/>
          <a:lstStyle>
            <a:lvl1pPr>
              <a:defRPr/>
            </a:lvl1pPr>
          </a:lstStyle>
          <a:p>
            <a:pPr>
              <a:defRPr/>
            </a:pPr>
            <a:fld id="{AAB6BE6F-5ACF-4622-91A1-1A812840F6D9}" type="datetimeFigureOut">
              <a:rPr lang="ja-JP" altLang="en-US"/>
              <a:pPr>
                <a:defRPr/>
              </a:pPr>
              <a:t>2021/8/16</a:t>
            </a:fld>
            <a:endParaRPr lang="ja-JP" altLang="en-US"/>
          </a:p>
        </p:txBody>
      </p:sp>
      <p:sp>
        <p:nvSpPr>
          <p:cNvPr id="5" name="フッター プレースホルダー 4">
            <a:extLst>
              <a:ext uri="{FF2B5EF4-FFF2-40B4-BE49-F238E27FC236}">
                <a16:creationId xmlns:a16="http://schemas.microsoft.com/office/drawing/2014/main" id="{353FACE1-0D2D-4F0D-A399-CBC8DE5C11BC}"/>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23A87BD6-7C24-404E-BA23-36A2E13CF159}"/>
              </a:ext>
            </a:extLst>
          </p:cNvPr>
          <p:cNvSpPr>
            <a:spLocks noGrp="1"/>
          </p:cNvSpPr>
          <p:nvPr>
            <p:ph type="sldNum" sz="quarter" idx="12"/>
          </p:nvPr>
        </p:nvSpPr>
        <p:spPr/>
        <p:txBody>
          <a:bodyPr/>
          <a:lstStyle>
            <a:lvl1pPr>
              <a:defRPr/>
            </a:lvl1pPr>
          </a:lstStyle>
          <a:p>
            <a:pPr>
              <a:defRPr/>
            </a:pPr>
            <a:fld id="{201B7BE1-3769-4F6B-B656-585FCA0E8395}" type="slidenum">
              <a:rPr lang="ja-JP" altLang="en-US"/>
              <a:pPr>
                <a:defRPr/>
              </a:pPr>
              <a:t>‹#›</a:t>
            </a:fld>
            <a:endParaRPr lang="ja-JP" altLang="en-US"/>
          </a:p>
        </p:txBody>
      </p:sp>
    </p:spTree>
    <p:extLst>
      <p:ext uri="{BB962C8B-B14F-4D97-AF65-F5344CB8AC3E}">
        <p14:creationId xmlns:p14="http://schemas.microsoft.com/office/powerpoint/2010/main" val="450223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a:extLst>
              <a:ext uri="{FF2B5EF4-FFF2-40B4-BE49-F238E27FC236}">
                <a16:creationId xmlns:a16="http://schemas.microsoft.com/office/drawing/2014/main" id="{087A29BC-383E-4F17-8BE4-E87D0FA1E445}"/>
              </a:ext>
            </a:extLst>
          </p:cNvPr>
          <p:cNvSpPr>
            <a:spLocks noGrp="1"/>
          </p:cNvSpPr>
          <p:nvPr>
            <p:ph type="dt" sz="half" idx="10"/>
          </p:nvPr>
        </p:nvSpPr>
        <p:spPr/>
        <p:txBody>
          <a:bodyPr/>
          <a:lstStyle>
            <a:lvl1pPr>
              <a:defRPr/>
            </a:lvl1pPr>
          </a:lstStyle>
          <a:p>
            <a:pPr>
              <a:defRPr/>
            </a:pPr>
            <a:fld id="{85A8E51D-597D-4700-A978-0088A4041BD5}" type="datetimeFigureOut">
              <a:rPr lang="ja-JP" altLang="en-US"/>
              <a:pPr>
                <a:defRPr/>
              </a:pPr>
              <a:t>2021/8/16</a:t>
            </a:fld>
            <a:endParaRPr lang="ja-JP" altLang="en-US"/>
          </a:p>
        </p:txBody>
      </p:sp>
      <p:sp>
        <p:nvSpPr>
          <p:cNvPr id="6" name="フッター プレースホルダー 4">
            <a:extLst>
              <a:ext uri="{FF2B5EF4-FFF2-40B4-BE49-F238E27FC236}">
                <a16:creationId xmlns:a16="http://schemas.microsoft.com/office/drawing/2014/main" id="{0C012768-7D77-4BBA-93BD-D2166747BF90}"/>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a:extLst>
              <a:ext uri="{FF2B5EF4-FFF2-40B4-BE49-F238E27FC236}">
                <a16:creationId xmlns:a16="http://schemas.microsoft.com/office/drawing/2014/main" id="{1EBE5CA1-B8A5-4C20-A72B-A975C9FE75B8}"/>
              </a:ext>
            </a:extLst>
          </p:cNvPr>
          <p:cNvSpPr>
            <a:spLocks noGrp="1"/>
          </p:cNvSpPr>
          <p:nvPr>
            <p:ph type="sldNum" sz="quarter" idx="12"/>
          </p:nvPr>
        </p:nvSpPr>
        <p:spPr/>
        <p:txBody>
          <a:bodyPr/>
          <a:lstStyle>
            <a:lvl1pPr>
              <a:defRPr/>
            </a:lvl1pPr>
          </a:lstStyle>
          <a:p>
            <a:pPr>
              <a:defRPr/>
            </a:pPr>
            <a:fld id="{A34854C0-C964-4356-9E5D-C905DB155DDB}" type="slidenum">
              <a:rPr lang="ja-JP" altLang="en-US"/>
              <a:pPr>
                <a:defRPr/>
              </a:pPr>
              <a:t>‹#›</a:t>
            </a:fld>
            <a:endParaRPr lang="ja-JP" altLang="en-US"/>
          </a:p>
        </p:txBody>
      </p:sp>
    </p:spTree>
    <p:extLst>
      <p:ext uri="{BB962C8B-B14F-4D97-AF65-F5344CB8AC3E}">
        <p14:creationId xmlns:p14="http://schemas.microsoft.com/office/powerpoint/2010/main" val="2913845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a:extLst>
              <a:ext uri="{FF2B5EF4-FFF2-40B4-BE49-F238E27FC236}">
                <a16:creationId xmlns:a16="http://schemas.microsoft.com/office/drawing/2014/main" id="{D49EBF51-C368-4B71-AB38-6AD7A5018E3A}"/>
              </a:ext>
            </a:extLst>
          </p:cNvPr>
          <p:cNvSpPr>
            <a:spLocks noGrp="1"/>
          </p:cNvSpPr>
          <p:nvPr>
            <p:ph type="dt" sz="half" idx="10"/>
          </p:nvPr>
        </p:nvSpPr>
        <p:spPr/>
        <p:txBody>
          <a:bodyPr/>
          <a:lstStyle>
            <a:lvl1pPr>
              <a:defRPr/>
            </a:lvl1pPr>
          </a:lstStyle>
          <a:p>
            <a:pPr>
              <a:defRPr/>
            </a:pPr>
            <a:fld id="{A9E6B988-506C-4AE5-A21E-32B6459661BB}" type="datetimeFigureOut">
              <a:rPr lang="ja-JP" altLang="en-US"/>
              <a:pPr>
                <a:defRPr/>
              </a:pPr>
              <a:t>2021/8/16</a:t>
            </a:fld>
            <a:endParaRPr lang="ja-JP" altLang="en-US"/>
          </a:p>
        </p:txBody>
      </p:sp>
      <p:sp>
        <p:nvSpPr>
          <p:cNvPr id="8" name="フッター プレースホルダー 4">
            <a:extLst>
              <a:ext uri="{FF2B5EF4-FFF2-40B4-BE49-F238E27FC236}">
                <a16:creationId xmlns:a16="http://schemas.microsoft.com/office/drawing/2014/main" id="{5BF686BB-D22E-4596-891B-C0A69D52ACD7}"/>
              </a:ext>
            </a:extLst>
          </p:cNvPr>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a:extLst>
              <a:ext uri="{FF2B5EF4-FFF2-40B4-BE49-F238E27FC236}">
                <a16:creationId xmlns:a16="http://schemas.microsoft.com/office/drawing/2014/main" id="{2FBE5C20-E7A1-4184-89D6-6E4364B9E7A3}"/>
              </a:ext>
            </a:extLst>
          </p:cNvPr>
          <p:cNvSpPr>
            <a:spLocks noGrp="1"/>
          </p:cNvSpPr>
          <p:nvPr>
            <p:ph type="sldNum" sz="quarter" idx="12"/>
          </p:nvPr>
        </p:nvSpPr>
        <p:spPr/>
        <p:txBody>
          <a:bodyPr/>
          <a:lstStyle>
            <a:lvl1pPr>
              <a:defRPr/>
            </a:lvl1pPr>
          </a:lstStyle>
          <a:p>
            <a:pPr>
              <a:defRPr/>
            </a:pPr>
            <a:fld id="{2B53639F-861F-436D-ADCC-C13ABE4FAC89}" type="slidenum">
              <a:rPr lang="ja-JP" altLang="en-US"/>
              <a:pPr>
                <a:defRPr/>
              </a:pPr>
              <a:t>‹#›</a:t>
            </a:fld>
            <a:endParaRPr lang="ja-JP" altLang="en-US"/>
          </a:p>
        </p:txBody>
      </p:sp>
    </p:spTree>
    <p:extLst>
      <p:ext uri="{BB962C8B-B14F-4D97-AF65-F5344CB8AC3E}">
        <p14:creationId xmlns:p14="http://schemas.microsoft.com/office/powerpoint/2010/main" val="565997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a:extLst>
              <a:ext uri="{FF2B5EF4-FFF2-40B4-BE49-F238E27FC236}">
                <a16:creationId xmlns:a16="http://schemas.microsoft.com/office/drawing/2014/main" id="{6659EB23-FCD8-452F-933F-6432143E1F59}"/>
              </a:ext>
            </a:extLst>
          </p:cNvPr>
          <p:cNvSpPr>
            <a:spLocks noGrp="1"/>
          </p:cNvSpPr>
          <p:nvPr>
            <p:ph type="dt" sz="half" idx="10"/>
          </p:nvPr>
        </p:nvSpPr>
        <p:spPr/>
        <p:txBody>
          <a:bodyPr/>
          <a:lstStyle>
            <a:lvl1pPr>
              <a:defRPr/>
            </a:lvl1pPr>
          </a:lstStyle>
          <a:p>
            <a:pPr>
              <a:defRPr/>
            </a:pPr>
            <a:fld id="{B2EE6FFA-D760-420E-B5D9-3D074663F2AC}" type="datetimeFigureOut">
              <a:rPr lang="ja-JP" altLang="en-US"/>
              <a:pPr>
                <a:defRPr/>
              </a:pPr>
              <a:t>2021/8/16</a:t>
            </a:fld>
            <a:endParaRPr lang="ja-JP" altLang="en-US"/>
          </a:p>
        </p:txBody>
      </p:sp>
      <p:sp>
        <p:nvSpPr>
          <p:cNvPr id="4" name="フッター プレースホルダー 4">
            <a:extLst>
              <a:ext uri="{FF2B5EF4-FFF2-40B4-BE49-F238E27FC236}">
                <a16:creationId xmlns:a16="http://schemas.microsoft.com/office/drawing/2014/main" id="{62F68135-E68A-4EC1-AC70-25E3E2B79C78}"/>
              </a:ext>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a:extLst>
              <a:ext uri="{FF2B5EF4-FFF2-40B4-BE49-F238E27FC236}">
                <a16:creationId xmlns:a16="http://schemas.microsoft.com/office/drawing/2014/main" id="{A71EDD46-A219-48E3-B49A-F301C8207F4A}"/>
              </a:ext>
            </a:extLst>
          </p:cNvPr>
          <p:cNvSpPr>
            <a:spLocks noGrp="1"/>
          </p:cNvSpPr>
          <p:nvPr>
            <p:ph type="sldNum" sz="quarter" idx="12"/>
          </p:nvPr>
        </p:nvSpPr>
        <p:spPr/>
        <p:txBody>
          <a:bodyPr/>
          <a:lstStyle>
            <a:lvl1pPr>
              <a:defRPr/>
            </a:lvl1pPr>
          </a:lstStyle>
          <a:p>
            <a:pPr>
              <a:defRPr/>
            </a:pPr>
            <a:fld id="{577A1E96-311B-493F-B77B-91E2CC70301C}" type="slidenum">
              <a:rPr lang="ja-JP" altLang="en-US"/>
              <a:pPr>
                <a:defRPr/>
              </a:pPr>
              <a:t>‹#›</a:t>
            </a:fld>
            <a:endParaRPr lang="ja-JP" altLang="en-US"/>
          </a:p>
        </p:txBody>
      </p:sp>
    </p:spTree>
    <p:extLst>
      <p:ext uri="{BB962C8B-B14F-4D97-AF65-F5344CB8AC3E}">
        <p14:creationId xmlns:p14="http://schemas.microsoft.com/office/powerpoint/2010/main" val="3412609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a:extLst>
              <a:ext uri="{FF2B5EF4-FFF2-40B4-BE49-F238E27FC236}">
                <a16:creationId xmlns:a16="http://schemas.microsoft.com/office/drawing/2014/main" id="{D3B294C4-7189-41CF-AF34-CCA20EAF131C}"/>
              </a:ext>
            </a:extLst>
          </p:cNvPr>
          <p:cNvSpPr>
            <a:spLocks noGrp="1"/>
          </p:cNvSpPr>
          <p:nvPr>
            <p:ph type="dt" sz="half" idx="10"/>
          </p:nvPr>
        </p:nvSpPr>
        <p:spPr/>
        <p:txBody>
          <a:bodyPr/>
          <a:lstStyle>
            <a:lvl1pPr>
              <a:defRPr/>
            </a:lvl1pPr>
          </a:lstStyle>
          <a:p>
            <a:pPr>
              <a:defRPr/>
            </a:pPr>
            <a:fld id="{D76E9EDE-DBBC-489A-8F17-5BA8BC1091E7}" type="datetimeFigureOut">
              <a:rPr lang="ja-JP" altLang="en-US"/>
              <a:pPr>
                <a:defRPr/>
              </a:pPr>
              <a:t>2021/8/16</a:t>
            </a:fld>
            <a:endParaRPr lang="ja-JP" altLang="en-US"/>
          </a:p>
        </p:txBody>
      </p:sp>
      <p:sp>
        <p:nvSpPr>
          <p:cNvPr id="3" name="フッター プレースホルダー 4">
            <a:extLst>
              <a:ext uri="{FF2B5EF4-FFF2-40B4-BE49-F238E27FC236}">
                <a16:creationId xmlns:a16="http://schemas.microsoft.com/office/drawing/2014/main" id="{3F661700-9431-43B2-8F9A-F0D3A12762BB}"/>
              </a:ext>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a:extLst>
              <a:ext uri="{FF2B5EF4-FFF2-40B4-BE49-F238E27FC236}">
                <a16:creationId xmlns:a16="http://schemas.microsoft.com/office/drawing/2014/main" id="{D5AF1C5E-F84E-4993-BFC5-8918BDDB2B77}"/>
              </a:ext>
            </a:extLst>
          </p:cNvPr>
          <p:cNvSpPr>
            <a:spLocks noGrp="1"/>
          </p:cNvSpPr>
          <p:nvPr>
            <p:ph type="sldNum" sz="quarter" idx="12"/>
          </p:nvPr>
        </p:nvSpPr>
        <p:spPr/>
        <p:txBody>
          <a:bodyPr/>
          <a:lstStyle>
            <a:lvl1pPr>
              <a:defRPr/>
            </a:lvl1pPr>
          </a:lstStyle>
          <a:p>
            <a:pPr>
              <a:defRPr/>
            </a:pPr>
            <a:fld id="{1378F4E4-0C27-495B-9135-6C79D75A3E69}" type="slidenum">
              <a:rPr lang="ja-JP" altLang="en-US"/>
              <a:pPr>
                <a:defRPr/>
              </a:pPr>
              <a:t>‹#›</a:t>
            </a:fld>
            <a:endParaRPr lang="ja-JP" altLang="en-US"/>
          </a:p>
        </p:txBody>
      </p:sp>
    </p:spTree>
    <p:extLst>
      <p:ext uri="{BB962C8B-B14F-4D97-AF65-F5344CB8AC3E}">
        <p14:creationId xmlns:p14="http://schemas.microsoft.com/office/powerpoint/2010/main" val="1398747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a:extLst>
              <a:ext uri="{FF2B5EF4-FFF2-40B4-BE49-F238E27FC236}">
                <a16:creationId xmlns:a16="http://schemas.microsoft.com/office/drawing/2014/main" id="{794B4B40-EB2E-423A-97CF-1C5C8CE2057A}"/>
              </a:ext>
            </a:extLst>
          </p:cNvPr>
          <p:cNvSpPr>
            <a:spLocks noGrp="1"/>
          </p:cNvSpPr>
          <p:nvPr>
            <p:ph type="dt" sz="half" idx="10"/>
          </p:nvPr>
        </p:nvSpPr>
        <p:spPr/>
        <p:txBody>
          <a:bodyPr/>
          <a:lstStyle>
            <a:lvl1pPr>
              <a:defRPr/>
            </a:lvl1pPr>
          </a:lstStyle>
          <a:p>
            <a:pPr>
              <a:defRPr/>
            </a:pPr>
            <a:fld id="{653853E1-553D-433D-A3B8-8A869FCEEF82}" type="datetimeFigureOut">
              <a:rPr lang="ja-JP" altLang="en-US"/>
              <a:pPr>
                <a:defRPr/>
              </a:pPr>
              <a:t>2021/8/16</a:t>
            </a:fld>
            <a:endParaRPr lang="ja-JP" altLang="en-US"/>
          </a:p>
        </p:txBody>
      </p:sp>
      <p:sp>
        <p:nvSpPr>
          <p:cNvPr id="6" name="フッター プレースホルダー 4">
            <a:extLst>
              <a:ext uri="{FF2B5EF4-FFF2-40B4-BE49-F238E27FC236}">
                <a16:creationId xmlns:a16="http://schemas.microsoft.com/office/drawing/2014/main" id="{1207F6ED-3F2B-4230-BD29-B2E7D702A2FD}"/>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a:extLst>
              <a:ext uri="{FF2B5EF4-FFF2-40B4-BE49-F238E27FC236}">
                <a16:creationId xmlns:a16="http://schemas.microsoft.com/office/drawing/2014/main" id="{60DF24BD-AC91-49C5-9C75-3899E9F974AC}"/>
              </a:ext>
            </a:extLst>
          </p:cNvPr>
          <p:cNvSpPr>
            <a:spLocks noGrp="1"/>
          </p:cNvSpPr>
          <p:nvPr>
            <p:ph type="sldNum" sz="quarter" idx="12"/>
          </p:nvPr>
        </p:nvSpPr>
        <p:spPr/>
        <p:txBody>
          <a:bodyPr/>
          <a:lstStyle>
            <a:lvl1pPr>
              <a:defRPr/>
            </a:lvl1pPr>
          </a:lstStyle>
          <a:p>
            <a:pPr>
              <a:defRPr/>
            </a:pPr>
            <a:fld id="{B71E3589-3BE9-4039-BED0-A16E077363FD}" type="slidenum">
              <a:rPr lang="ja-JP" altLang="en-US"/>
              <a:pPr>
                <a:defRPr/>
              </a:pPr>
              <a:t>‹#›</a:t>
            </a:fld>
            <a:endParaRPr lang="ja-JP" altLang="en-US"/>
          </a:p>
        </p:txBody>
      </p:sp>
    </p:spTree>
    <p:extLst>
      <p:ext uri="{BB962C8B-B14F-4D97-AF65-F5344CB8AC3E}">
        <p14:creationId xmlns:p14="http://schemas.microsoft.com/office/powerpoint/2010/main" val="3547610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a:extLst>
              <a:ext uri="{FF2B5EF4-FFF2-40B4-BE49-F238E27FC236}">
                <a16:creationId xmlns:a16="http://schemas.microsoft.com/office/drawing/2014/main" id="{FBA47E40-AB72-479A-94D0-9770E92ED31E}"/>
              </a:ext>
            </a:extLst>
          </p:cNvPr>
          <p:cNvSpPr>
            <a:spLocks noGrp="1"/>
          </p:cNvSpPr>
          <p:nvPr>
            <p:ph type="dt" sz="half" idx="10"/>
          </p:nvPr>
        </p:nvSpPr>
        <p:spPr/>
        <p:txBody>
          <a:bodyPr/>
          <a:lstStyle>
            <a:lvl1pPr>
              <a:defRPr/>
            </a:lvl1pPr>
          </a:lstStyle>
          <a:p>
            <a:pPr>
              <a:defRPr/>
            </a:pPr>
            <a:fld id="{ED9243A2-4358-4986-8E5F-C72264E038C4}" type="datetimeFigureOut">
              <a:rPr lang="ja-JP" altLang="en-US"/>
              <a:pPr>
                <a:defRPr/>
              </a:pPr>
              <a:t>2021/8/16</a:t>
            </a:fld>
            <a:endParaRPr lang="ja-JP" altLang="en-US"/>
          </a:p>
        </p:txBody>
      </p:sp>
      <p:sp>
        <p:nvSpPr>
          <p:cNvPr id="6" name="フッター プレースホルダー 4">
            <a:extLst>
              <a:ext uri="{FF2B5EF4-FFF2-40B4-BE49-F238E27FC236}">
                <a16:creationId xmlns:a16="http://schemas.microsoft.com/office/drawing/2014/main" id="{25C9D0BD-9E2E-42C6-B080-95CE108E15D0}"/>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a:extLst>
              <a:ext uri="{FF2B5EF4-FFF2-40B4-BE49-F238E27FC236}">
                <a16:creationId xmlns:a16="http://schemas.microsoft.com/office/drawing/2014/main" id="{41202E26-9531-4E0D-8740-86888ABA33B4}"/>
              </a:ext>
            </a:extLst>
          </p:cNvPr>
          <p:cNvSpPr>
            <a:spLocks noGrp="1"/>
          </p:cNvSpPr>
          <p:nvPr>
            <p:ph type="sldNum" sz="quarter" idx="12"/>
          </p:nvPr>
        </p:nvSpPr>
        <p:spPr/>
        <p:txBody>
          <a:bodyPr/>
          <a:lstStyle>
            <a:lvl1pPr>
              <a:defRPr/>
            </a:lvl1pPr>
          </a:lstStyle>
          <a:p>
            <a:pPr>
              <a:defRPr/>
            </a:pPr>
            <a:fld id="{701462ED-BC1C-44CD-99A3-161B98FF22F7}" type="slidenum">
              <a:rPr lang="ja-JP" altLang="en-US"/>
              <a:pPr>
                <a:defRPr/>
              </a:pPr>
              <a:t>‹#›</a:t>
            </a:fld>
            <a:endParaRPr lang="ja-JP" altLang="en-US"/>
          </a:p>
        </p:txBody>
      </p:sp>
    </p:spTree>
    <p:extLst>
      <p:ext uri="{BB962C8B-B14F-4D97-AF65-F5344CB8AC3E}">
        <p14:creationId xmlns:p14="http://schemas.microsoft.com/office/powerpoint/2010/main" val="3107274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a:extLst>
              <a:ext uri="{FF2B5EF4-FFF2-40B4-BE49-F238E27FC236}">
                <a16:creationId xmlns:a16="http://schemas.microsoft.com/office/drawing/2014/main" id="{717D593F-371C-407E-B6DA-B8C858C9FE09}"/>
              </a:ext>
            </a:extLst>
          </p:cNvPr>
          <p:cNvSpPr>
            <a:spLocks noGrp="1"/>
          </p:cNvSpPr>
          <p:nvPr>
            <p:ph type="title"/>
          </p:nvPr>
        </p:nvSpPr>
        <p:spPr bwMode="auto">
          <a:xfrm>
            <a:off x="342900" y="366713"/>
            <a:ext cx="6172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a:extLst>
              <a:ext uri="{FF2B5EF4-FFF2-40B4-BE49-F238E27FC236}">
                <a16:creationId xmlns:a16="http://schemas.microsoft.com/office/drawing/2014/main" id="{7E2DD349-6324-409B-9482-3E919B177C98}"/>
              </a:ext>
            </a:extLst>
          </p:cNvPr>
          <p:cNvSpPr>
            <a:spLocks noGrp="1"/>
          </p:cNvSpPr>
          <p:nvPr>
            <p:ph type="body" idx="1"/>
          </p:nvPr>
        </p:nvSpPr>
        <p:spPr bwMode="auto">
          <a:xfrm>
            <a:off x="342900" y="2133600"/>
            <a:ext cx="6172200" cy="603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E1E16E78-9809-4379-AA2C-3C9D1A156EA1}"/>
              </a:ext>
            </a:extLst>
          </p:cNvPr>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ea typeface="ＭＳ Ｐゴシック" charset="-128"/>
              </a:defRPr>
            </a:lvl1pPr>
          </a:lstStyle>
          <a:p>
            <a:pPr>
              <a:defRPr/>
            </a:pPr>
            <a:fld id="{563BCEC3-9CCA-4FFB-B8B3-D50C80923FC5}" type="datetimeFigureOut">
              <a:rPr lang="ja-JP" altLang="en-US"/>
              <a:pPr>
                <a:defRPr/>
              </a:pPr>
              <a:t>2021/8/16</a:t>
            </a:fld>
            <a:endParaRPr lang="ja-JP" altLang="en-US"/>
          </a:p>
        </p:txBody>
      </p:sp>
      <p:sp>
        <p:nvSpPr>
          <p:cNvPr id="5" name="フッター プレースホルダー 4">
            <a:extLst>
              <a:ext uri="{FF2B5EF4-FFF2-40B4-BE49-F238E27FC236}">
                <a16:creationId xmlns:a16="http://schemas.microsoft.com/office/drawing/2014/main" id="{81009993-6813-4ADE-B81D-7E64B3DC5BCF}"/>
              </a:ext>
            </a:extLst>
          </p:cNvPr>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ea typeface="ＭＳ Ｐゴシック" charset="-128"/>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C0C9A878-6625-4C2D-8BFE-573B9F644632}"/>
              </a:ext>
            </a:extLst>
          </p:cNvPr>
          <p:cNvSpPr>
            <a:spLocks noGrp="1"/>
          </p:cNvSpPr>
          <p:nvPr>
            <p:ph type="sldNum" sz="quarter" idx="4"/>
          </p:nvPr>
        </p:nvSpPr>
        <p:spPr>
          <a:xfrm>
            <a:off x="4914900" y="8475663"/>
            <a:ext cx="1600200" cy="48577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32C25A8E-D5B3-4AB3-9543-4430B94F7DB3}"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正方形/長方形 5">
            <a:extLst>
              <a:ext uri="{FF2B5EF4-FFF2-40B4-BE49-F238E27FC236}">
                <a16:creationId xmlns:a16="http://schemas.microsoft.com/office/drawing/2014/main" id="{63C21AD4-C3D8-46CC-B525-B960F791266B}"/>
              </a:ext>
            </a:extLst>
          </p:cNvPr>
          <p:cNvSpPr>
            <a:spLocks noChangeArrowheads="1"/>
          </p:cNvSpPr>
          <p:nvPr/>
        </p:nvSpPr>
        <p:spPr bwMode="auto">
          <a:xfrm>
            <a:off x="5903913" y="188913"/>
            <a:ext cx="752475" cy="2762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a:latin typeface="Arial" panose="020B0604020202020204" pitchFamily="34" charset="0"/>
              </a:rPr>
              <a:t>様式－２</a:t>
            </a:r>
          </a:p>
        </p:txBody>
      </p:sp>
      <p:sp>
        <p:nvSpPr>
          <p:cNvPr id="3075" name="正方形/長方形 10">
            <a:extLst>
              <a:ext uri="{FF2B5EF4-FFF2-40B4-BE49-F238E27FC236}">
                <a16:creationId xmlns:a16="http://schemas.microsoft.com/office/drawing/2014/main" id="{6025E1CC-201A-4A63-AF8D-B8E13B34520E}"/>
              </a:ext>
            </a:extLst>
          </p:cNvPr>
          <p:cNvSpPr>
            <a:spLocks noChangeArrowheads="1"/>
          </p:cNvSpPr>
          <p:nvPr/>
        </p:nvSpPr>
        <p:spPr bwMode="auto">
          <a:xfrm>
            <a:off x="-4763" y="2160588"/>
            <a:ext cx="6858001"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2800" b="1">
                <a:latin typeface="ＭＳ Ｐゴシック" panose="020B0600070205080204" pitchFamily="50" charset="-128"/>
                <a:ea typeface="メイリオ" panose="020B0604030504040204" pitchFamily="50" charset="-128"/>
              </a:rPr>
              <a:t>○○川／○○市○○地区</a:t>
            </a:r>
          </a:p>
          <a:p>
            <a:pPr algn="ctr" eaLnBrk="1" hangingPunct="1">
              <a:spcBef>
                <a:spcPct val="0"/>
              </a:spcBef>
              <a:buFontTx/>
              <a:buNone/>
            </a:pPr>
            <a:r>
              <a:rPr lang="ja-JP" altLang="en-US" sz="2800" b="1">
                <a:latin typeface="ＭＳ Ｐゴシック" panose="020B0600070205080204" pitchFamily="50" charset="-128"/>
                <a:ea typeface="メイリオ" panose="020B0604030504040204" pitchFamily="50" charset="-128"/>
              </a:rPr>
              <a:t>水辺</a:t>
            </a:r>
            <a:r>
              <a:rPr lang="en-US" altLang="ja-JP" sz="2800" b="1">
                <a:latin typeface="ＭＳ Ｐゴシック" panose="020B0600070205080204" pitchFamily="50" charset="-128"/>
                <a:ea typeface="メイリオ" panose="020B0604030504040204" pitchFamily="50" charset="-128"/>
              </a:rPr>
              <a:t> de </a:t>
            </a:r>
            <a:r>
              <a:rPr lang="ja-JP" altLang="en-US" sz="2800" b="1">
                <a:latin typeface="ＭＳ Ｐゴシック" panose="020B0600070205080204" pitchFamily="50" charset="-128"/>
                <a:ea typeface="メイリオ" panose="020B0604030504040204" pitchFamily="50" charset="-128"/>
              </a:rPr>
              <a:t>ベンチャー計画</a:t>
            </a:r>
            <a:endParaRPr lang="en-US" altLang="ja-JP" sz="2800" b="1">
              <a:latin typeface="ＭＳ Ｐゴシック" panose="020B0600070205080204" pitchFamily="50" charset="-128"/>
              <a:ea typeface="メイリオ" panose="020B0604030504040204" pitchFamily="50" charset="-128"/>
            </a:endParaRPr>
          </a:p>
        </p:txBody>
      </p:sp>
      <p:sp>
        <p:nvSpPr>
          <p:cNvPr id="10" name="正方形/長方形 8">
            <a:extLst>
              <a:ext uri="{FF2B5EF4-FFF2-40B4-BE49-F238E27FC236}">
                <a16:creationId xmlns:a16="http://schemas.microsoft.com/office/drawing/2014/main" id="{EE0B70DA-CA4D-4780-9127-D3A183F37F04}"/>
              </a:ext>
            </a:extLst>
          </p:cNvPr>
          <p:cNvSpPr>
            <a:spLocks noChangeArrowheads="1"/>
          </p:cNvSpPr>
          <p:nvPr/>
        </p:nvSpPr>
        <p:spPr bwMode="auto">
          <a:xfrm>
            <a:off x="0" y="4500563"/>
            <a:ext cx="6858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defRPr/>
            </a:pPr>
            <a:r>
              <a:rPr lang="ja-JP" altLang="en-US" sz="2400" b="1" dirty="0">
                <a:latin typeface="+mj-ea"/>
                <a:ea typeface="+mj-ea"/>
              </a:rPr>
              <a:t>　　～　○○○○○○○○○○○○○○○　～</a:t>
            </a:r>
          </a:p>
        </p:txBody>
      </p:sp>
      <p:sp>
        <p:nvSpPr>
          <p:cNvPr id="3077" name="正方形/長方形 8">
            <a:extLst>
              <a:ext uri="{FF2B5EF4-FFF2-40B4-BE49-F238E27FC236}">
                <a16:creationId xmlns:a16="http://schemas.microsoft.com/office/drawing/2014/main" id="{2CD6D18E-E2C1-49F5-B42B-F13573E9E609}"/>
              </a:ext>
            </a:extLst>
          </p:cNvPr>
          <p:cNvSpPr>
            <a:spLocks noChangeArrowheads="1"/>
          </p:cNvSpPr>
          <p:nvPr/>
        </p:nvSpPr>
        <p:spPr bwMode="auto">
          <a:xfrm>
            <a:off x="0" y="4140200"/>
            <a:ext cx="6858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600">
                <a:latin typeface="メイリオ" panose="020B0604030504040204" pitchFamily="50" charset="-128"/>
                <a:ea typeface="メイリオ" panose="020B0604030504040204" pitchFamily="50" charset="-128"/>
              </a:rPr>
              <a:t>　　　　テーマ</a:t>
            </a:r>
          </a:p>
        </p:txBody>
      </p:sp>
      <p:sp>
        <p:nvSpPr>
          <p:cNvPr id="3078" name="正方形/長方形 9">
            <a:extLst>
              <a:ext uri="{FF2B5EF4-FFF2-40B4-BE49-F238E27FC236}">
                <a16:creationId xmlns:a16="http://schemas.microsoft.com/office/drawing/2014/main" id="{374FF02B-E16C-42DE-AD7E-424972D514C7}"/>
              </a:ext>
            </a:extLst>
          </p:cNvPr>
          <p:cNvSpPr>
            <a:spLocks noChangeArrowheads="1"/>
          </p:cNvSpPr>
          <p:nvPr/>
        </p:nvSpPr>
        <p:spPr bwMode="auto">
          <a:xfrm>
            <a:off x="0" y="8099425"/>
            <a:ext cx="6858000"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2800" b="1">
                <a:latin typeface="メイリオ" panose="020B0604030504040204" pitchFamily="50" charset="-128"/>
                <a:ea typeface="メイリオ" panose="020B0604030504040204" pitchFamily="50" charset="-128"/>
              </a:rPr>
              <a:t>○○市、（□□株式会社）</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B521EF38-D435-4FBB-B4E9-C5EFFF559589}"/>
              </a:ext>
            </a:extLst>
          </p:cNvPr>
          <p:cNvSpPr/>
          <p:nvPr/>
        </p:nvSpPr>
        <p:spPr>
          <a:xfrm>
            <a:off x="0" y="0"/>
            <a:ext cx="6858000" cy="431800"/>
          </a:xfrm>
          <a:prstGeom prst="rect">
            <a:avLst/>
          </a:prstGeom>
          <a:solidFill>
            <a:srgbClr val="3366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2000" dirty="0"/>
              <a:t>計画の概要</a:t>
            </a:r>
          </a:p>
        </p:txBody>
      </p:sp>
      <p:sp>
        <p:nvSpPr>
          <p:cNvPr id="5123" name="正方形/長方形 5">
            <a:extLst>
              <a:ext uri="{FF2B5EF4-FFF2-40B4-BE49-F238E27FC236}">
                <a16:creationId xmlns:a16="http://schemas.microsoft.com/office/drawing/2014/main" id="{7FE7EDA0-1EDE-4266-91FA-A6643B26FDA9}"/>
              </a:ext>
            </a:extLst>
          </p:cNvPr>
          <p:cNvSpPr>
            <a:spLocks noChangeArrowheads="1"/>
          </p:cNvSpPr>
          <p:nvPr/>
        </p:nvSpPr>
        <p:spPr bwMode="auto">
          <a:xfrm>
            <a:off x="6048375" y="71438"/>
            <a:ext cx="752475" cy="27622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a:solidFill>
                  <a:schemeClr val="bg1"/>
                </a:solidFill>
                <a:latin typeface="Arial" panose="020B0604020202020204" pitchFamily="34" charset="0"/>
              </a:rPr>
              <a:t>様式－３</a:t>
            </a:r>
          </a:p>
        </p:txBody>
      </p:sp>
      <p:sp>
        <p:nvSpPr>
          <p:cNvPr id="27" name="正方形/長方形 26">
            <a:extLst>
              <a:ext uri="{FF2B5EF4-FFF2-40B4-BE49-F238E27FC236}">
                <a16:creationId xmlns:a16="http://schemas.microsoft.com/office/drawing/2014/main" id="{EC168699-EBDC-4583-843F-C2C2D8DB987E}"/>
              </a:ext>
            </a:extLst>
          </p:cNvPr>
          <p:cNvSpPr/>
          <p:nvPr/>
        </p:nvSpPr>
        <p:spPr>
          <a:xfrm>
            <a:off x="179388" y="620713"/>
            <a:ext cx="6624637" cy="1690687"/>
          </a:xfrm>
          <a:prstGeom prst="rect">
            <a:avLst/>
          </a:prstGeom>
          <a:solidFill>
            <a:srgbClr val="CCFF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endParaRPr lang="en-US" altLang="ja-JP" sz="1400" dirty="0">
              <a:solidFill>
                <a:schemeClr val="tx1"/>
              </a:solidFill>
              <a:latin typeface="Meiryo UI" panose="020B0604030504040204" pitchFamily="50" charset="-128"/>
              <a:ea typeface="Meiryo UI" panose="020B0604030504040204" pitchFamily="50" charset="-128"/>
            </a:endParaRPr>
          </a:p>
          <a:p>
            <a:pPr eaLnBrk="1" hangingPunct="1">
              <a:defRPr/>
            </a:pPr>
            <a:endParaRPr lang="en-US" altLang="ja-JP" sz="1400" dirty="0">
              <a:solidFill>
                <a:schemeClr val="tx1"/>
              </a:solidFill>
              <a:latin typeface="Meiryo UI" panose="020B0604030504040204" pitchFamily="50" charset="-128"/>
              <a:ea typeface="Meiryo UI" panose="020B0604030504040204" pitchFamily="50" charset="-128"/>
            </a:endParaRPr>
          </a:p>
          <a:p>
            <a:pPr eaLnBrk="1" hangingPunct="1">
              <a:defRPr/>
            </a:pPr>
            <a:r>
              <a:rPr lang="ja-JP" altLang="en-US" sz="1400" dirty="0">
                <a:solidFill>
                  <a:schemeClr val="tx1"/>
                </a:solidFill>
                <a:latin typeface="Meiryo UI" panose="020B0604030504040204" pitchFamily="50" charset="-128"/>
                <a:ea typeface="Meiryo UI" panose="020B0604030504040204" pitchFamily="50" charset="-128"/>
              </a:rPr>
              <a:t>　</a:t>
            </a:r>
            <a:r>
              <a:rPr lang="en-US" altLang="ja-JP" sz="1400" dirty="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以下の項目などを踏まえて河川空間の利活用の概要を記載してください。</a:t>
            </a:r>
            <a:endParaRPr lang="en-US" altLang="ja-JP" sz="1400" dirty="0">
              <a:solidFill>
                <a:schemeClr val="tx1"/>
              </a:solidFill>
              <a:latin typeface="Meiryo UI" panose="020B0604030504040204" pitchFamily="50" charset="-128"/>
              <a:ea typeface="Meiryo UI" panose="020B0604030504040204" pitchFamily="50" charset="-128"/>
            </a:endParaRPr>
          </a:p>
          <a:p>
            <a:pPr eaLnBrk="1" hangingPunct="1">
              <a:spcBef>
                <a:spcPts val="600"/>
              </a:spcBef>
              <a:defRPr/>
            </a:pPr>
            <a:r>
              <a:rPr lang="ja-JP" altLang="en-US" sz="1400" dirty="0">
                <a:solidFill>
                  <a:schemeClr val="tx1"/>
                </a:solidFill>
                <a:latin typeface="Meiryo UI" panose="020B0604030504040204" pitchFamily="50" charset="-128"/>
                <a:ea typeface="Meiryo UI" panose="020B0604030504040204" pitchFamily="50" charset="-128"/>
              </a:rPr>
              <a:t>　　・ 登録申請箇所の概要</a:t>
            </a:r>
            <a:endParaRPr lang="en-US" altLang="ja-JP" sz="1400" dirty="0">
              <a:solidFill>
                <a:schemeClr val="tx1"/>
              </a:solidFill>
              <a:latin typeface="Meiryo UI" panose="020B0604030504040204" pitchFamily="50" charset="-128"/>
              <a:ea typeface="Meiryo UI" panose="020B0604030504040204" pitchFamily="50" charset="-128"/>
            </a:endParaRPr>
          </a:p>
          <a:p>
            <a:pPr eaLnBrk="1" hangingPunct="1">
              <a:defRPr/>
            </a:pPr>
            <a:r>
              <a:rPr lang="ja-JP" altLang="en-US" sz="1400" dirty="0">
                <a:solidFill>
                  <a:schemeClr val="tx1"/>
                </a:solidFill>
                <a:latin typeface="Meiryo UI" panose="020B0604030504040204" pitchFamily="50" charset="-128"/>
                <a:ea typeface="Meiryo UI" panose="020B0604030504040204" pitchFamily="50" charset="-128"/>
              </a:rPr>
              <a:t>　　　（歴史、地域とのかかわり、地域振興計画等への位置付け、過去の川の再生など）</a:t>
            </a:r>
          </a:p>
          <a:p>
            <a:pPr eaLnBrk="1" hangingPunct="1">
              <a:defRPr/>
            </a:pPr>
            <a:r>
              <a:rPr lang="ja-JP" altLang="en-US" sz="1400" dirty="0">
                <a:solidFill>
                  <a:schemeClr val="tx1"/>
                </a:solidFill>
                <a:latin typeface="Meiryo UI" panose="020B0604030504040204" pitchFamily="50" charset="-128"/>
                <a:ea typeface="Meiryo UI" panose="020B0604030504040204" pitchFamily="50" charset="-128"/>
              </a:rPr>
              <a:t>　　・ 利活用の目的、目指す将来像</a:t>
            </a:r>
            <a:endParaRPr lang="en-US" altLang="ja-JP" sz="1400" dirty="0">
              <a:solidFill>
                <a:schemeClr val="tx1"/>
              </a:solidFill>
              <a:latin typeface="Meiryo UI" panose="020B0604030504040204" pitchFamily="50" charset="-128"/>
              <a:ea typeface="Meiryo UI" panose="020B0604030504040204" pitchFamily="50" charset="-128"/>
            </a:endParaRPr>
          </a:p>
          <a:p>
            <a:pPr eaLnBrk="1" hangingPunct="1">
              <a:defRPr/>
            </a:pPr>
            <a:r>
              <a:rPr lang="ja-JP" altLang="en-US" sz="1400" dirty="0">
                <a:solidFill>
                  <a:schemeClr val="tx1"/>
                </a:solidFill>
                <a:latin typeface="Meiryo UI" panose="020B0604030504040204" pitchFamily="50" charset="-128"/>
                <a:ea typeface="Meiryo UI" panose="020B0604030504040204" pitchFamily="50" charset="-128"/>
              </a:rPr>
              <a:t>　　・ 想定している河川空間の利活用</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30" name="正方形/長方形 29">
            <a:extLst>
              <a:ext uri="{FF2B5EF4-FFF2-40B4-BE49-F238E27FC236}">
                <a16:creationId xmlns:a16="http://schemas.microsoft.com/office/drawing/2014/main" id="{9D1D0864-8F86-4FFB-A2DE-AFE216962849}"/>
              </a:ext>
            </a:extLst>
          </p:cNvPr>
          <p:cNvSpPr/>
          <p:nvPr/>
        </p:nvSpPr>
        <p:spPr>
          <a:xfrm>
            <a:off x="179388" y="6230938"/>
            <a:ext cx="3024187" cy="28448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216000" rIns="0"/>
          <a:lstStyle/>
          <a:p>
            <a:pPr eaLnBrk="1" hangingPunct="1">
              <a:defRPr/>
            </a:pP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defRPr/>
            </a:pPr>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河川空間の利活用が市町村の各種計画に</a:t>
            </a: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defRPr/>
            </a:pPr>
            <a:r>
              <a:rPr lang="ja-JP" altLang="en-US" sz="1200" dirty="0">
                <a:solidFill>
                  <a:schemeClr val="tx1"/>
                </a:solidFill>
                <a:latin typeface="Meiryo UI" panose="020B0604030504040204" pitchFamily="50" charset="-128"/>
                <a:ea typeface="Meiryo UI" panose="020B0604030504040204" pitchFamily="50" charset="-128"/>
              </a:rPr>
              <a:t>　位置付けされている場合に記載してください。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defRPr/>
            </a:pP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defRPr/>
            </a:pPr>
            <a:r>
              <a:rPr lang="ja-JP" altLang="en-US" sz="1200" dirty="0">
                <a:solidFill>
                  <a:schemeClr val="tx1"/>
                </a:solidFill>
                <a:latin typeface="Meiryo UI" panose="020B0604030504040204" pitchFamily="50" charset="-128"/>
                <a:ea typeface="Meiryo UI" panose="020B0604030504040204" pitchFamily="50" charset="-128"/>
              </a:rPr>
              <a:t>■○○計画←計画の名称を記載</a:t>
            </a: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defRPr/>
            </a:pPr>
            <a:r>
              <a:rPr lang="ja-JP" altLang="en-US" sz="1200" dirty="0">
                <a:solidFill>
                  <a:schemeClr val="tx1"/>
                </a:solidFill>
                <a:latin typeface="Meiryo UI" panose="020B0604030504040204" pitchFamily="50" charset="-128"/>
                <a:ea typeface="Meiryo UI" panose="020B0604030504040204" pitchFamily="50" charset="-128"/>
              </a:rPr>
              <a:t>　・（河川空間の利活用に関する部分を記載）</a:t>
            </a: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defRPr/>
            </a:pP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defRPr/>
            </a:pPr>
            <a:r>
              <a:rPr lang="ja-JP" altLang="en-US" sz="1200" dirty="0">
                <a:solidFill>
                  <a:schemeClr val="tx1"/>
                </a:solidFill>
                <a:latin typeface="Meiryo UI" panose="020B0604030504040204" pitchFamily="50" charset="-128"/>
                <a:ea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rPr>
              <a:t>ex. </a:t>
            </a:r>
            <a:r>
              <a:rPr lang="ja-JP" altLang="en-US" sz="1200" dirty="0">
                <a:solidFill>
                  <a:schemeClr val="tx1"/>
                </a:solidFill>
                <a:latin typeface="Meiryo UI" panose="020B0604030504040204" pitchFamily="50" charset="-128"/>
                <a:ea typeface="Meiryo UI" panose="020B0604030504040204" pitchFamily="50" charset="-128"/>
              </a:rPr>
              <a:t>○○市まち･ひと･しごと創生総合戦略</a:t>
            </a: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defRPr/>
            </a:pPr>
            <a:r>
              <a:rPr lang="ja-JP" altLang="en-US" sz="1200" dirty="0">
                <a:solidFill>
                  <a:schemeClr val="tx1"/>
                </a:solidFill>
                <a:latin typeface="Meiryo UI" panose="020B0604030504040204" pitchFamily="50" charset="-128"/>
                <a:ea typeface="Meiryo UI" panose="020B0604030504040204" pitchFamily="50" charset="-128"/>
              </a:rPr>
              <a:t>　・ １０のリーディングプロジェクトの１つとして</a:t>
            </a: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defRPr/>
            </a:pPr>
            <a:r>
              <a:rPr lang="ja-JP" altLang="en-US" sz="1200" dirty="0">
                <a:solidFill>
                  <a:schemeClr val="tx1"/>
                </a:solidFill>
                <a:latin typeface="Meiryo UI" panose="020B0604030504040204" pitchFamily="50" charset="-128"/>
                <a:ea typeface="Meiryo UI" panose="020B0604030504040204" pitchFamily="50" charset="-128"/>
              </a:rPr>
              <a:t>　 「中心市街地活性化事業」を位置付けて</a:t>
            </a:r>
            <a:r>
              <a:rPr lang="ja-JP" altLang="en-US" sz="1200" dirty="0" err="1">
                <a:solidFill>
                  <a:schemeClr val="tx1"/>
                </a:solidFill>
                <a:latin typeface="Meiryo UI" panose="020B0604030504040204" pitchFamily="50" charset="-128"/>
                <a:ea typeface="Meiryo UI" panose="020B0604030504040204" pitchFamily="50" charset="-128"/>
              </a:rPr>
              <a:t>お</a:t>
            </a: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defRPr/>
            </a:pPr>
            <a:r>
              <a:rPr lang="ja-JP" altLang="en-US" sz="1200" dirty="0">
                <a:solidFill>
                  <a:schemeClr val="tx1"/>
                </a:solidFill>
                <a:latin typeface="Meiryo UI" panose="020B0604030504040204" pitchFamily="50" charset="-128"/>
                <a:ea typeface="Meiryo UI" panose="020B0604030504040204" pitchFamily="50" charset="-128"/>
              </a:rPr>
              <a:t>　 り、・・・することとしている。　</a:t>
            </a: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defRPr/>
            </a:pPr>
            <a:r>
              <a:rPr lang="ja-JP" altLang="en-US" sz="1200" dirty="0">
                <a:solidFill>
                  <a:schemeClr val="tx1"/>
                </a:solidFill>
                <a:latin typeface="Meiryo UI" panose="020B0604030504040204" pitchFamily="50" charset="-128"/>
                <a:ea typeface="Meiryo UI" panose="020B0604030504040204" pitchFamily="50" charset="-128"/>
              </a:rPr>
              <a:t>　　　　　</a:t>
            </a:r>
          </a:p>
        </p:txBody>
      </p:sp>
      <p:sp>
        <p:nvSpPr>
          <p:cNvPr id="15" name="角丸四角形 14">
            <a:extLst>
              <a:ext uri="{FF2B5EF4-FFF2-40B4-BE49-F238E27FC236}">
                <a16:creationId xmlns:a16="http://schemas.microsoft.com/office/drawing/2014/main" id="{B4A8DCBA-8DF7-425D-A062-F9EC8B7AD9D4}"/>
              </a:ext>
            </a:extLst>
          </p:cNvPr>
          <p:cNvSpPr/>
          <p:nvPr/>
        </p:nvSpPr>
        <p:spPr>
          <a:xfrm>
            <a:off x="141288" y="6088063"/>
            <a:ext cx="2160587" cy="287337"/>
          </a:xfrm>
          <a:prstGeom prst="roundRect">
            <a:avLst/>
          </a:prstGeom>
          <a:solidFill>
            <a:srgbClr val="3366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600" b="1" dirty="0">
                <a:solidFill>
                  <a:schemeClr val="bg1"/>
                </a:solidFill>
              </a:rPr>
              <a:t>計画等への位置付け</a:t>
            </a:r>
          </a:p>
        </p:txBody>
      </p:sp>
      <p:sp>
        <p:nvSpPr>
          <p:cNvPr id="28" name="正方形/長方形 27">
            <a:extLst>
              <a:ext uri="{FF2B5EF4-FFF2-40B4-BE49-F238E27FC236}">
                <a16:creationId xmlns:a16="http://schemas.microsoft.com/office/drawing/2014/main" id="{FE734412-5A18-459B-A649-F18A6626C2A2}"/>
              </a:ext>
            </a:extLst>
          </p:cNvPr>
          <p:cNvSpPr/>
          <p:nvPr/>
        </p:nvSpPr>
        <p:spPr>
          <a:xfrm>
            <a:off x="179388" y="2530475"/>
            <a:ext cx="6624637" cy="34925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endParaRPr lang="en-US" altLang="ja-JP" sz="1400" dirty="0">
              <a:solidFill>
                <a:schemeClr val="tx1"/>
              </a:solidFill>
              <a:latin typeface="Meiryo UI" panose="020B0604030504040204" pitchFamily="50" charset="-128"/>
              <a:ea typeface="Meiryo UI" panose="020B0604030504040204" pitchFamily="50" charset="-128"/>
            </a:endParaRPr>
          </a:p>
          <a:p>
            <a:pPr eaLnBrk="1" hangingPunct="1">
              <a:defRPr/>
            </a:pPr>
            <a:endParaRPr lang="en-US" altLang="ja-JP" sz="1400" dirty="0">
              <a:solidFill>
                <a:schemeClr val="tx1"/>
              </a:solidFill>
              <a:latin typeface="Meiryo UI" panose="020B0604030504040204" pitchFamily="50" charset="-128"/>
              <a:ea typeface="Meiryo UI" panose="020B0604030504040204" pitchFamily="50" charset="-128"/>
            </a:endParaRPr>
          </a:p>
          <a:p>
            <a:pPr eaLnBrk="1" hangingPunct="1">
              <a:defRPr/>
            </a:pPr>
            <a:r>
              <a:rPr lang="ja-JP" altLang="en-US" sz="1400" dirty="0">
                <a:solidFill>
                  <a:schemeClr val="tx1"/>
                </a:solidFill>
                <a:latin typeface="Meiryo UI" panose="020B0604030504040204" pitchFamily="50" charset="-128"/>
                <a:ea typeface="Meiryo UI" panose="020B0604030504040204" pitchFamily="50" charset="-128"/>
              </a:rPr>
              <a:t>　</a:t>
            </a:r>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 以下の図面などを使用して整備イメージ、利活用イメージを記載してください。</a:t>
            </a:r>
            <a:endParaRPr lang="en-US" altLang="ja-JP" sz="1400" dirty="0">
              <a:solidFill>
                <a:schemeClr val="tx1"/>
              </a:solidFill>
              <a:latin typeface="Meiryo UI" panose="020B0604030504040204" pitchFamily="50" charset="-128"/>
              <a:ea typeface="Meiryo UI" panose="020B0604030504040204" pitchFamily="50" charset="-128"/>
            </a:endParaRPr>
          </a:p>
          <a:p>
            <a:pPr eaLnBrk="1" hangingPunct="1">
              <a:defRPr/>
            </a:pPr>
            <a:r>
              <a:rPr lang="ja-JP" altLang="en-US" sz="1400" dirty="0">
                <a:solidFill>
                  <a:schemeClr val="tx1"/>
                </a:solidFill>
                <a:latin typeface="Meiryo UI" panose="020B0604030504040204" pitchFamily="50" charset="-128"/>
                <a:ea typeface="Meiryo UI" panose="020B0604030504040204" pitchFamily="50" charset="-128"/>
              </a:rPr>
              <a:t>　　</a:t>
            </a:r>
            <a:endParaRPr lang="en-US" altLang="ja-JP" sz="1400" dirty="0">
              <a:solidFill>
                <a:schemeClr val="tx1"/>
              </a:solidFill>
              <a:latin typeface="Meiryo UI" panose="020B0604030504040204" pitchFamily="50" charset="-128"/>
              <a:ea typeface="Meiryo UI" panose="020B0604030504040204" pitchFamily="50" charset="-128"/>
            </a:endParaRPr>
          </a:p>
          <a:p>
            <a:pPr eaLnBrk="1" hangingPunct="1">
              <a:defRPr/>
            </a:pPr>
            <a:r>
              <a:rPr lang="ja-JP" altLang="en-US" sz="1400" dirty="0">
                <a:solidFill>
                  <a:schemeClr val="tx1"/>
                </a:solidFill>
                <a:latin typeface="Meiryo UI" panose="020B0604030504040204" pitchFamily="50" charset="-128"/>
                <a:ea typeface="Meiryo UI" panose="020B0604030504040204" pitchFamily="50" charset="-128"/>
              </a:rPr>
              <a:t>　　・ 簡単なポンチ絵</a:t>
            </a:r>
            <a:endParaRPr lang="en-US" altLang="ja-JP" sz="1400" dirty="0">
              <a:solidFill>
                <a:schemeClr val="tx1"/>
              </a:solidFill>
              <a:latin typeface="Meiryo UI" panose="020B0604030504040204" pitchFamily="50" charset="-128"/>
              <a:ea typeface="Meiryo UI" panose="020B0604030504040204" pitchFamily="50" charset="-128"/>
            </a:endParaRPr>
          </a:p>
          <a:p>
            <a:pPr eaLnBrk="1" hangingPunct="1">
              <a:defRPr/>
            </a:pPr>
            <a:r>
              <a:rPr lang="ja-JP" altLang="en-US" sz="1400" dirty="0">
                <a:solidFill>
                  <a:schemeClr val="tx1"/>
                </a:solidFill>
                <a:latin typeface="Meiryo UI" panose="020B0604030504040204" pitchFamily="50" charset="-128"/>
                <a:ea typeface="Meiryo UI" panose="020B0604030504040204" pitchFamily="50" charset="-128"/>
              </a:rPr>
              <a:t>　　・ イメージ図</a:t>
            </a:r>
            <a:endParaRPr lang="en-US" altLang="ja-JP" sz="1400" dirty="0">
              <a:solidFill>
                <a:schemeClr val="tx1"/>
              </a:solidFill>
              <a:latin typeface="Meiryo UI" panose="020B0604030504040204" pitchFamily="50" charset="-128"/>
              <a:ea typeface="Meiryo UI" panose="020B0604030504040204" pitchFamily="50" charset="-128"/>
            </a:endParaRPr>
          </a:p>
          <a:p>
            <a:pPr eaLnBrk="1" hangingPunct="1">
              <a:defRPr/>
            </a:pPr>
            <a:r>
              <a:rPr lang="ja-JP" altLang="en-US" sz="1400" dirty="0">
                <a:solidFill>
                  <a:schemeClr val="tx1"/>
                </a:solidFill>
                <a:latin typeface="Meiryo UI" panose="020B0604030504040204" pitchFamily="50" charset="-128"/>
                <a:ea typeface="Meiryo UI" panose="020B0604030504040204" pitchFamily="50" charset="-128"/>
              </a:rPr>
              <a:t>　　・ イメージ写真（県外事例など）</a:t>
            </a:r>
            <a:endParaRPr lang="en-US" altLang="ja-JP" sz="1400" dirty="0">
              <a:solidFill>
                <a:schemeClr val="tx1"/>
              </a:solidFill>
              <a:latin typeface="Meiryo UI" panose="020B0604030504040204" pitchFamily="50" charset="-128"/>
              <a:ea typeface="Meiryo UI" panose="020B0604030504040204" pitchFamily="50" charset="-128"/>
            </a:endParaRPr>
          </a:p>
          <a:p>
            <a:pPr eaLnBrk="1" hangingPunct="1">
              <a:defRPr/>
            </a:pPr>
            <a:endParaRPr lang="ja-JP" altLang="en-US" sz="1400" dirty="0">
              <a:solidFill>
                <a:schemeClr val="tx1"/>
              </a:solidFill>
              <a:latin typeface="Meiryo UI" panose="020B0604030504040204" pitchFamily="50" charset="-128"/>
              <a:ea typeface="Meiryo UI" panose="020B0604030504040204" pitchFamily="50" charset="-128"/>
            </a:endParaRPr>
          </a:p>
        </p:txBody>
      </p:sp>
      <p:sp>
        <p:nvSpPr>
          <p:cNvPr id="33" name="角丸四角形 32">
            <a:extLst>
              <a:ext uri="{FF2B5EF4-FFF2-40B4-BE49-F238E27FC236}">
                <a16:creationId xmlns:a16="http://schemas.microsoft.com/office/drawing/2014/main" id="{EDD0D976-CF36-4096-BF8D-8A8699E823C4}"/>
              </a:ext>
            </a:extLst>
          </p:cNvPr>
          <p:cNvSpPr/>
          <p:nvPr/>
        </p:nvSpPr>
        <p:spPr>
          <a:xfrm>
            <a:off x="142875" y="2400300"/>
            <a:ext cx="2700338" cy="287338"/>
          </a:xfrm>
          <a:prstGeom prst="roundRect">
            <a:avLst/>
          </a:prstGeom>
          <a:solidFill>
            <a:srgbClr val="3366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600" b="1" dirty="0">
                <a:solidFill>
                  <a:schemeClr val="bg1"/>
                </a:solidFill>
              </a:rPr>
              <a:t>河川空間の利活用イメージ</a:t>
            </a:r>
          </a:p>
        </p:txBody>
      </p:sp>
      <p:sp>
        <p:nvSpPr>
          <p:cNvPr id="37" name="正方形/長方形 36">
            <a:extLst>
              <a:ext uri="{FF2B5EF4-FFF2-40B4-BE49-F238E27FC236}">
                <a16:creationId xmlns:a16="http://schemas.microsoft.com/office/drawing/2014/main" id="{086C5132-C15F-4D4B-8CD1-89C8ABE90E3D}"/>
              </a:ext>
            </a:extLst>
          </p:cNvPr>
          <p:cNvSpPr/>
          <p:nvPr/>
        </p:nvSpPr>
        <p:spPr>
          <a:xfrm>
            <a:off x="3295650" y="6224588"/>
            <a:ext cx="3492500" cy="284480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216000"/>
          <a:lstStyle/>
          <a:p>
            <a:pPr eaLnBrk="1" hangingPunct="1">
              <a:defRPr/>
            </a:pP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defRPr/>
            </a:pPr>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申請箇所の利活用が</a:t>
            </a:r>
            <a:r>
              <a:rPr lang="ja-JP" altLang="en-US" sz="1200" dirty="0">
                <a:solidFill>
                  <a:prstClr val="black"/>
                </a:solidFill>
                <a:latin typeface="Meiryo UI" panose="020B0604030504040204" pitchFamily="50" charset="-128"/>
                <a:ea typeface="Meiryo UI" panose="020B0604030504040204" pitchFamily="50" charset="-128"/>
              </a:rPr>
              <a:t>地域の活性化や観光振興</a:t>
            </a:r>
            <a:endParaRPr lang="en-US" altLang="ja-JP" sz="1200" dirty="0">
              <a:solidFill>
                <a:prstClr val="black"/>
              </a:solidFill>
              <a:latin typeface="Meiryo UI" panose="020B0604030504040204" pitchFamily="50" charset="-128"/>
              <a:ea typeface="Meiryo UI" panose="020B0604030504040204" pitchFamily="50" charset="-128"/>
            </a:endParaRPr>
          </a:p>
          <a:p>
            <a:pPr eaLnBrk="1" hangingPunct="1">
              <a:defRPr/>
            </a:pPr>
            <a:r>
              <a:rPr lang="ja-JP" altLang="en-US" sz="1200" dirty="0">
                <a:solidFill>
                  <a:prstClr val="black"/>
                </a:solidFill>
                <a:latin typeface="Meiryo UI" panose="020B0604030504040204" pitchFamily="50" charset="-128"/>
                <a:ea typeface="Meiryo UI" panose="020B0604030504040204" pitchFamily="50" charset="-128"/>
              </a:rPr>
              <a:t>　などに与える効果</a:t>
            </a:r>
            <a:r>
              <a:rPr lang="ja-JP" altLang="en-US" sz="1200" dirty="0">
                <a:solidFill>
                  <a:schemeClr val="tx1"/>
                </a:solidFill>
                <a:latin typeface="Meiryo UI" panose="020B0604030504040204" pitchFamily="50" charset="-128"/>
                <a:ea typeface="Meiryo UI" panose="020B0604030504040204" pitchFamily="50" charset="-128"/>
              </a:rPr>
              <a:t>について記載してください。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spcBef>
                <a:spcPts val="0"/>
              </a:spcBef>
              <a:defRPr/>
            </a:pP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spcBef>
                <a:spcPts val="0"/>
              </a:spcBef>
              <a:defRPr/>
            </a:pPr>
            <a:r>
              <a:rPr lang="ja-JP" altLang="en-US" sz="1200" dirty="0">
                <a:solidFill>
                  <a:schemeClr val="tx1"/>
                </a:solidFill>
                <a:latin typeface="Meiryo UI" panose="020B0604030504040204" pitchFamily="50" charset="-128"/>
                <a:ea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rPr>
              <a:t>←効果をキーワードで示してください</a:t>
            </a:r>
            <a:endParaRPr lang="en-US" altLang="ja-JP" sz="1200" dirty="0">
              <a:solidFill>
                <a:prstClr val="black"/>
              </a:solidFill>
              <a:latin typeface="Meiryo UI" panose="020B0604030504040204" pitchFamily="50" charset="-128"/>
              <a:ea typeface="Meiryo UI" panose="020B0604030504040204" pitchFamily="50" charset="-128"/>
            </a:endParaRPr>
          </a:p>
          <a:p>
            <a:pPr eaLnBrk="1" hangingPunct="1">
              <a:defRPr/>
            </a:pPr>
            <a:r>
              <a:rPr lang="ja-JP" altLang="en-US" sz="1200" dirty="0">
                <a:solidFill>
                  <a:prstClr val="black"/>
                </a:solidFill>
                <a:latin typeface="Meiryo UI" panose="020B0604030504040204" pitchFamily="50" charset="-128"/>
                <a:ea typeface="Meiryo UI" panose="020B0604030504040204" pitchFamily="50" charset="-128"/>
              </a:rPr>
              <a:t>　・（効果が得られる理由を記載）</a:t>
            </a:r>
            <a:endParaRPr lang="en-US" altLang="ja-JP" sz="1200" dirty="0">
              <a:solidFill>
                <a:prstClr val="black"/>
              </a:solidFill>
              <a:latin typeface="Meiryo UI" panose="020B0604030504040204" pitchFamily="50" charset="-128"/>
              <a:ea typeface="Meiryo UI" panose="020B0604030504040204" pitchFamily="50" charset="-128"/>
            </a:endParaRPr>
          </a:p>
          <a:p>
            <a:pPr eaLnBrk="1" hangingPunct="1">
              <a:defRPr/>
            </a:pP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defRPr/>
            </a:pPr>
            <a:r>
              <a:rPr lang="ja-JP" altLang="en-US" sz="1200" dirty="0">
                <a:solidFill>
                  <a:schemeClr val="tx1"/>
                </a:solidFill>
                <a:latin typeface="Meiryo UI" panose="020B0604030504040204" pitchFamily="50" charset="-128"/>
                <a:ea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rPr>
              <a:t>ex. </a:t>
            </a:r>
            <a:r>
              <a:rPr lang="ja-JP" altLang="en-US" sz="1200" dirty="0">
                <a:solidFill>
                  <a:schemeClr val="tx1"/>
                </a:solidFill>
                <a:latin typeface="Meiryo UI" panose="020B0604030504040204" pitchFamily="50" charset="-128"/>
                <a:ea typeface="Meiryo UI" panose="020B0604030504040204" pitchFamily="50" charset="-128"/>
              </a:rPr>
              <a:t>地元雇用の創出</a:t>
            </a: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defRPr/>
            </a:pPr>
            <a:r>
              <a:rPr lang="ja-JP" altLang="en-US" sz="1200" dirty="0">
                <a:solidFill>
                  <a:schemeClr val="tx1"/>
                </a:solidFill>
                <a:latin typeface="Meiryo UI" panose="020B0604030504040204" pitchFamily="50" charset="-128"/>
                <a:ea typeface="Meiryo UI" panose="020B0604030504040204" pitchFamily="50" charset="-128"/>
              </a:rPr>
              <a:t>　・ 地元大学の学生などをアルバイトに採用することで、</a:t>
            </a: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defRPr/>
            </a:pPr>
            <a:r>
              <a:rPr lang="ja-JP" altLang="en-US" sz="1200" dirty="0">
                <a:solidFill>
                  <a:schemeClr val="tx1"/>
                </a:solidFill>
                <a:latin typeface="Meiryo UI" panose="020B0604030504040204" pitchFamily="50" charset="-128"/>
                <a:ea typeface="Meiryo UI" panose="020B0604030504040204" pitchFamily="50" charset="-128"/>
              </a:rPr>
              <a:t>　 雇用の機会を創出される。</a:t>
            </a: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defRPr/>
            </a:pPr>
            <a:r>
              <a:rPr lang="ja-JP" altLang="en-US" sz="1200" dirty="0">
                <a:solidFill>
                  <a:schemeClr val="tx1"/>
                </a:solidFill>
                <a:latin typeface="Meiryo UI" panose="020B0604030504040204" pitchFamily="50" charset="-128"/>
                <a:ea typeface="Meiryo UI" panose="020B0604030504040204" pitchFamily="50" charset="-128"/>
              </a:rPr>
              <a:t>　</a:t>
            </a:r>
          </a:p>
        </p:txBody>
      </p:sp>
      <p:sp>
        <p:nvSpPr>
          <p:cNvPr id="32" name="角丸四角形 31">
            <a:extLst>
              <a:ext uri="{FF2B5EF4-FFF2-40B4-BE49-F238E27FC236}">
                <a16:creationId xmlns:a16="http://schemas.microsoft.com/office/drawing/2014/main" id="{BA376078-2E1F-46FC-A6EC-BEE3A2B8B2EE}"/>
              </a:ext>
            </a:extLst>
          </p:cNvPr>
          <p:cNvSpPr/>
          <p:nvPr/>
        </p:nvSpPr>
        <p:spPr>
          <a:xfrm>
            <a:off x="3270250" y="6097588"/>
            <a:ext cx="2339975" cy="287337"/>
          </a:xfrm>
          <a:prstGeom prst="roundRect">
            <a:avLst/>
          </a:prstGeom>
          <a:solidFill>
            <a:srgbClr val="3366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600" b="1" dirty="0">
                <a:solidFill>
                  <a:schemeClr val="bg1"/>
                </a:solidFill>
              </a:rPr>
              <a:t>河川空間の利活用効果</a:t>
            </a:r>
          </a:p>
        </p:txBody>
      </p:sp>
      <p:sp>
        <p:nvSpPr>
          <p:cNvPr id="11" name="角丸四角形 32">
            <a:extLst>
              <a:ext uri="{FF2B5EF4-FFF2-40B4-BE49-F238E27FC236}">
                <a16:creationId xmlns:a16="http://schemas.microsoft.com/office/drawing/2014/main" id="{DC704787-354E-4ECB-8394-DCA4C9E4CBAD}"/>
              </a:ext>
            </a:extLst>
          </p:cNvPr>
          <p:cNvSpPr/>
          <p:nvPr/>
        </p:nvSpPr>
        <p:spPr>
          <a:xfrm>
            <a:off x="139700" y="482600"/>
            <a:ext cx="2700338" cy="287338"/>
          </a:xfrm>
          <a:prstGeom prst="roundRect">
            <a:avLst/>
          </a:prstGeom>
          <a:solidFill>
            <a:srgbClr val="3366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600" b="1" dirty="0">
                <a:solidFill>
                  <a:schemeClr val="bg1"/>
                </a:solidFill>
              </a:rPr>
              <a:t>目的・目指す将来像等</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CA6707A8-1F2C-47AD-8D65-3097263FF57E}"/>
              </a:ext>
            </a:extLst>
          </p:cNvPr>
          <p:cNvSpPr/>
          <p:nvPr/>
        </p:nvSpPr>
        <p:spPr>
          <a:xfrm>
            <a:off x="0" y="0"/>
            <a:ext cx="6858000" cy="431800"/>
          </a:xfrm>
          <a:prstGeom prst="rect">
            <a:avLst/>
          </a:prstGeom>
          <a:solidFill>
            <a:srgbClr val="3366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2000" dirty="0"/>
              <a:t>川と周辺の状況</a:t>
            </a:r>
          </a:p>
        </p:txBody>
      </p:sp>
      <p:sp>
        <p:nvSpPr>
          <p:cNvPr id="7171" name="正方形/長方形 5">
            <a:extLst>
              <a:ext uri="{FF2B5EF4-FFF2-40B4-BE49-F238E27FC236}">
                <a16:creationId xmlns:a16="http://schemas.microsoft.com/office/drawing/2014/main" id="{0B3B039A-E09A-433D-9336-29B6406C4EDC}"/>
              </a:ext>
            </a:extLst>
          </p:cNvPr>
          <p:cNvSpPr>
            <a:spLocks noChangeArrowheads="1"/>
          </p:cNvSpPr>
          <p:nvPr/>
        </p:nvSpPr>
        <p:spPr bwMode="auto">
          <a:xfrm>
            <a:off x="6048375" y="71438"/>
            <a:ext cx="752475" cy="27622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a:solidFill>
                  <a:schemeClr val="bg1"/>
                </a:solidFill>
                <a:latin typeface="Arial" panose="020B0604020202020204" pitchFamily="34" charset="0"/>
              </a:rPr>
              <a:t>様式－４</a:t>
            </a:r>
          </a:p>
        </p:txBody>
      </p:sp>
      <p:sp>
        <p:nvSpPr>
          <p:cNvPr id="28" name="正方形/長方形 27">
            <a:extLst>
              <a:ext uri="{FF2B5EF4-FFF2-40B4-BE49-F238E27FC236}">
                <a16:creationId xmlns:a16="http://schemas.microsoft.com/office/drawing/2014/main" id="{FF377D08-F875-4AB3-B720-70FB2F0CBBE5}"/>
              </a:ext>
            </a:extLst>
          </p:cNvPr>
          <p:cNvSpPr/>
          <p:nvPr/>
        </p:nvSpPr>
        <p:spPr>
          <a:xfrm>
            <a:off x="179388" y="608013"/>
            <a:ext cx="6624637" cy="423386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endParaRPr lang="en-US" altLang="ja-JP" sz="1400" dirty="0">
              <a:solidFill>
                <a:schemeClr val="tx1"/>
              </a:solidFill>
              <a:latin typeface="Meiryo UI" panose="020B0604030504040204" pitchFamily="50" charset="-128"/>
              <a:ea typeface="Meiryo UI" panose="020B0604030504040204" pitchFamily="50" charset="-128"/>
            </a:endParaRPr>
          </a:p>
          <a:p>
            <a:pPr eaLnBrk="1" hangingPunct="1">
              <a:defRPr/>
            </a:pPr>
            <a:endParaRPr lang="en-US" altLang="ja-JP" sz="1400" dirty="0">
              <a:solidFill>
                <a:schemeClr val="tx1"/>
              </a:solidFill>
              <a:latin typeface="Meiryo UI" panose="020B0604030504040204" pitchFamily="50" charset="-128"/>
              <a:ea typeface="Meiryo UI" panose="020B0604030504040204" pitchFamily="50" charset="-128"/>
            </a:endParaRPr>
          </a:p>
          <a:p>
            <a:pPr eaLnBrk="1" hangingPunct="1">
              <a:defRPr/>
            </a:pPr>
            <a:endParaRPr lang="en-US" altLang="ja-JP" sz="1400" dirty="0">
              <a:solidFill>
                <a:schemeClr val="tx1"/>
              </a:solidFill>
              <a:latin typeface="Meiryo UI" panose="020B0604030504040204" pitchFamily="50" charset="-128"/>
              <a:ea typeface="Meiryo UI" panose="020B0604030504040204" pitchFamily="50" charset="-128"/>
            </a:endParaRPr>
          </a:p>
          <a:p>
            <a:pPr eaLnBrk="1" hangingPunct="1">
              <a:defRPr/>
            </a:pPr>
            <a:r>
              <a:rPr lang="ja-JP" altLang="en-US" sz="1400" dirty="0">
                <a:solidFill>
                  <a:schemeClr val="tx1"/>
                </a:solidFill>
                <a:latin typeface="Meiryo UI" panose="020B0604030504040204" pitchFamily="50" charset="-128"/>
                <a:ea typeface="Meiryo UI" panose="020B0604030504040204" pitchFamily="50" charset="-128"/>
              </a:rPr>
              <a:t>　</a:t>
            </a:r>
            <a:r>
              <a:rPr lang="en-US" altLang="ja-JP" sz="1400" dirty="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川と周辺施設（公共施設、集客施設、交通機関等）の位置関係が分かるように</a:t>
            </a:r>
            <a:endParaRPr lang="en-US" altLang="ja-JP" sz="1400" dirty="0">
              <a:solidFill>
                <a:schemeClr val="tx1"/>
              </a:solidFill>
              <a:latin typeface="Meiryo UI" panose="020B0604030504040204" pitchFamily="50" charset="-128"/>
              <a:ea typeface="Meiryo UI" panose="020B0604030504040204" pitchFamily="50" charset="-128"/>
            </a:endParaRPr>
          </a:p>
          <a:p>
            <a:pPr eaLnBrk="1" hangingPunct="1">
              <a:defRPr/>
            </a:pPr>
            <a:r>
              <a:rPr lang="ja-JP" altLang="en-US" sz="1400" dirty="0">
                <a:solidFill>
                  <a:schemeClr val="tx1"/>
                </a:solidFill>
                <a:latin typeface="Meiryo UI" panose="020B0604030504040204" pitchFamily="50" charset="-128"/>
                <a:ea typeface="Meiryo UI" panose="020B0604030504040204" pitchFamily="50" charset="-128"/>
              </a:rPr>
              <a:t>　　記載してください。</a:t>
            </a:r>
            <a:endParaRPr lang="en-US" altLang="ja-JP" sz="1400" dirty="0">
              <a:solidFill>
                <a:schemeClr val="tx1"/>
              </a:solidFill>
              <a:latin typeface="Meiryo UI" panose="020B0604030504040204" pitchFamily="50" charset="-128"/>
              <a:ea typeface="Meiryo UI" panose="020B0604030504040204" pitchFamily="50" charset="-128"/>
            </a:endParaRPr>
          </a:p>
          <a:p>
            <a:pPr eaLnBrk="1" hangingPunct="1">
              <a:defRPr/>
            </a:pPr>
            <a:endParaRPr lang="ja-JP" altLang="en-US" sz="1400" dirty="0">
              <a:solidFill>
                <a:schemeClr val="tx1"/>
              </a:solidFill>
            </a:endParaRPr>
          </a:p>
        </p:txBody>
      </p:sp>
      <p:sp>
        <p:nvSpPr>
          <p:cNvPr id="41" name="正方形/長方形 40">
            <a:extLst>
              <a:ext uri="{FF2B5EF4-FFF2-40B4-BE49-F238E27FC236}">
                <a16:creationId xmlns:a16="http://schemas.microsoft.com/office/drawing/2014/main" id="{11683102-D93B-453C-AB92-A673DC4BD134}"/>
              </a:ext>
            </a:extLst>
          </p:cNvPr>
          <p:cNvSpPr/>
          <p:nvPr/>
        </p:nvSpPr>
        <p:spPr>
          <a:xfrm>
            <a:off x="3540125" y="5054600"/>
            <a:ext cx="3240088" cy="3963988"/>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ja-JP" altLang="en-US" sz="1200" dirty="0">
                <a:latin typeface="Meiryo UI" panose="020B0604030504040204" pitchFamily="50" charset="-128"/>
                <a:ea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endParaRPr>
          </a:p>
          <a:p>
            <a:pPr eaLnBrk="1" hangingPunct="1">
              <a:defRPr/>
            </a:pP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defRPr/>
            </a:pPr>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利活用に関する申請箇所のポテンシャルについ</a:t>
            </a: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defRPr/>
            </a:pPr>
            <a:r>
              <a:rPr lang="ja-JP" altLang="en-US" sz="1200" dirty="0">
                <a:solidFill>
                  <a:schemeClr val="tx1"/>
                </a:solidFill>
                <a:latin typeface="Meiryo UI" panose="020B0604030504040204" pitchFamily="50" charset="-128"/>
                <a:ea typeface="Meiryo UI" panose="020B0604030504040204" pitchFamily="50" charset="-128"/>
              </a:rPr>
              <a:t>　</a:t>
            </a:r>
            <a:r>
              <a:rPr lang="ja-JP" altLang="en-US" sz="1200" dirty="0" err="1">
                <a:solidFill>
                  <a:schemeClr val="tx1"/>
                </a:solidFill>
                <a:latin typeface="Meiryo UI" panose="020B0604030504040204" pitchFamily="50" charset="-128"/>
                <a:ea typeface="Meiryo UI" panose="020B0604030504040204" pitchFamily="50" charset="-128"/>
              </a:rPr>
              <a:t>て</a:t>
            </a:r>
            <a:r>
              <a:rPr lang="ja-JP" altLang="en-US" sz="1200" dirty="0">
                <a:solidFill>
                  <a:schemeClr val="tx1"/>
                </a:solidFill>
                <a:latin typeface="Meiryo UI" panose="020B0604030504040204" pitchFamily="50" charset="-128"/>
                <a:ea typeface="Meiryo UI" panose="020B0604030504040204" pitchFamily="50" charset="-128"/>
              </a:rPr>
              <a:t>以下の項目などを記載してください。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defRPr/>
            </a:pP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defRPr/>
            </a:pP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defRPr/>
            </a:pPr>
            <a:r>
              <a:rPr lang="ja-JP" altLang="en-US" sz="1200" dirty="0">
                <a:solidFill>
                  <a:schemeClr val="tx1"/>
                </a:solidFill>
                <a:latin typeface="Meiryo UI" panose="020B0604030504040204" pitchFamily="50" charset="-128"/>
                <a:ea typeface="Meiryo UI" panose="020B0604030504040204" pitchFamily="50" charset="-128"/>
              </a:rPr>
              <a:t>■周辺の土地利用状況</a:t>
            </a: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defRPr/>
            </a:pP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defRPr/>
            </a:pPr>
            <a:r>
              <a:rPr lang="ja-JP" altLang="en-US" sz="1200" dirty="0">
                <a:solidFill>
                  <a:schemeClr val="tx1"/>
                </a:solidFill>
                <a:latin typeface="Meiryo UI" panose="020B0604030504040204" pitchFamily="50" charset="-128"/>
                <a:ea typeface="Meiryo UI" panose="020B0604030504040204" pitchFamily="50" charset="-128"/>
              </a:rPr>
              <a:t>■交通アクセス　</a:t>
            </a: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defRPr/>
            </a:pPr>
            <a:r>
              <a:rPr lang="ja-JP" altLang="en-US" sz="1200" dirty="0">
                <a:solidFill>
                  <a:schemeClr val="tx1"/>
                </a:solidFill>
                <a:latin typeface="Meiryo UI" panose="020B0604030504040204" pitchFamily="50" charset="-128"/>
                <a:ea typeface="Meiryo UI" panose="020B0604030504040204" pitchFamily="50" charset="-128"/>
              </a:rPr>
              <a:t>　</a:t>
            </a: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defRPr/>
            </a:pPr>
            <a:r>
              <a:rPr lang="ja-JP" altLang="en-US" sz="1200" dirty="0">
                <a:solidFill>
                  <a:schemeClr val="tx1"/>
                </a:solidFill>
                <a:latin typeface="Meiryo UI" panose="020B0604030504040204" pitchFamily="50" charset="-128"/>
                <a:ea typeface="Meiryo UI" panose="020B0604030504040204" pitchFamily="50" charset="-128"/>
              </a:rPr>
              <a:t>■集客施設等</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43" name="角丸四角形 42">
            <a:extLst>
              <a:ext uri="{FF2B5EF4-FFF2-40B4-BE49-F238E27FC236}">
                <a16:creationId xmlns:a16="http://schemas.microsoft.com/office/drawing/2014/main" id="{79784CC6-8B21-4F79-A5B3-781A847C8E00}"/>
              </a:ext>
            </a:extLst>
          </p:cNvPr>
          <p:cNvSpPr/>
          <p:nvPr/>
        </p:nvSpPr>
        <p:spPr>
          <a:xfrm>
            <a:off x="3503613" y="4908550"/>
            <a:ext cx="1584325" cy="287338"/>
          </a:xfrm>
          <a:prstGeom prst="roundRect">
            <a:avLst/>
          </a:prstGeom>
          <a:solidFill>
            <a:srgbClr val="3366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600" b="1" dirty="0">
                <a:solidFill>
                  <a:schemeClr val="bg1"/>
                </a:solidFill>
              </a:rPr>
              <a:t>川周辺の状況</a:t>
            </a:r>
          </a:p>
        </p:txBody>
      </p:sp>
      <p:sp>
        <p:nvSpPr>
          <p:cNvPr id="33" name="角丸四角形 32">
            <a:extLst>
              <a:ext uri="{FF2B5EF4-FFF2-40B4-BE49-F238E27FC236}">
                <a16:creationId xmlns:a16="http://schemas.microsoft.com/office/drawing/2014/main" id="{107D9C58-E297-412C-BE33-8832A9AB6D72}"/>
              </a:ext>
            </a:extLst>
          </p:cNvPr>
          <p:cNvSpPr/>
          <p:nvPr/>
        </p:nvSpPr>
        <p:spPr>
          <a:xfrm>
            <a:off x="142875" y="477838"/>
            <a:ext cx="1300163" cy="287337"/>
          </a:xfrm>
          <a:prstGeom prst="roundRect">
            <a:avLst/>
          </a:prstGeom>
          <a:solidFill>
            <a:srgbClr val="3366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600" b="1" dirty="0">
                <a:solidFill>
                  <a:schemeClr val="bg1"/>
                </a:solidFill>
              </a:rPr>
              <a:t>位置図</a:t>
            </a:r>
          </a:p>
        </p:txBody>
      </p:sp>
      <p:sp>
        <p:nvSpPr>
          <p:cNvPr id="121" name="正方形/長方形 120">
            <a:extLst>
              <a:ext uri="{FF2B5EF4-FFF2-40B4-BE49-F238E27FC236}">
                <a16:creationId xmlns:a16="http://schemas.microsoft.com/office/drawing/2014/main" id="{CE0C2645-1DB3-43A2-85A0-EECFFF8C0385}"/>
              </a:ext>
            </a:extLst>
          </p:cNvPr>
          <p:cNvSpPr/>
          <p:nvPr/>
        </p:nvSpPr>
        <p:spPr>
          <a:xfrm>
            <a:off x="177800" y="5054600"/>
            <a:ext cx="3240088" cy="3963988"/>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defRPr/>
            </a:pP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defRPr/>
            </a:pPr>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現在の川の改修状況を記載してください。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defRPr/>
            </a:pP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defRPr/>
            </a:pPr>
            <a:r>
              <a:rPr lang="ja-JP" altLang="en-US" sz="1200" dirty="0">
                <a:solidFill>
                  <a:schemeClr val="tx1"/>
                </a:solidFill>
                <a:latin typeface="Meiryo UI" panose="020B0604030504040204" pitchFamily="50" charset="-128"/>
                <a:ea typeface="Meiryo UI" panose="020B0604030504040204" pitchFamily="50" charset="-128"/>
              </a:rPr>
              <a:t>　■ 改修済み、または未改修</a:t>
            </a: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spcBef>
                <a:spcPts val="600"/>
              </a:spcBef>
              <a:defRPr/>
            </a:pPr>
            <a:r>
              <a:rPr lang="ja-JP" altLang="en-US" sz="1200" dirty="0">
                <a:solidFill>
                  <a:schemeClr val="tx1"/>
                </a:solidFill>
                <a:latin typeface="Meiryo UI" panose="020B0604030504040204" pitchFamily="50" charset="-128"/>
                <a:ea typeface="Meiryo UI" panose="020B0604030504040204" pitchFamily="50" charset="-128"/>
              </a:rPr>
              <a:t>　　・ 未改修の場合は、整備計画の有無、整備</a:t>
            </a: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spcBef>
                <a:spcPts val="0"/>
              </a:spcBef>
              <a:defRPr/>
            </a:pPr>
            <a:r>
              <a:rPr lang="ja-JP" altLang="en-US" sz="1200" dirty="0">
                <a:solidFill>
                  <a:schemeClr val="tx1"/>
                </a:solidFill>
                <a:latin typeface="Meiryo UI" panose="020B0604030504040204" pitchFamily="50" charset="-128"/>
                <a:ea typeface="Meiryo UI" panose="020B0604030504040204" pitchFamily="50" charset="-128"/>
              </a:rPr>
              <a:t>　　　予定時期などを記載してください。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defRPr/>
            </a:pP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defRPr/>
            </a:pP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defRPr/>
            </a:pPr>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現在の川の利用状況について以下の項目など</a:t>
            </a: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defRPr/>
            </a:pPr>
            <a:r>
              <a:rPr lang="ja-JP" altLang="en-US" sz="1200" dirty="0">
                <a:solidFill>
                  <a:schemeClr val="tx1"/>
                </a:solidFill>
                <a:latin typeface="Meiryo UI" panose="020B0604030504040204" pitchFamily="50" charset="-128"/>
                <a:ea typeface="Meiryo UI" panose="020B0604030504040204" pitchFamily="50" charset="-128"/>
              </a:rPr>
              <a:t>　を記載してください。</a:t>
            </a: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defRPr/>
            </a:pP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defRPr/>
            </a:pPr>
            <a:r>
              <a:rPr lang="ja-JP" altLang="en-US" sz="1200" dirty="0">
                <a:solidFill>
                  <a:schemeClr val="tx1"/>
                </a:solidFill>
                <a:latin typeface="Meiryo UI" panose="020B0604030504040204" pitchFamily="50" charset="-128"/>
                <a:ea typeface="Meiryo UI" panose="020B0604030504040204" pitchFamily="50" charset="-128"/>
              </a:rPr>
              <a:t>　■ どのような利用か</a:t>
            </a: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defRPr/>
            </a:pPr>
            <a:r>
              <a:rPr lang="ja-JP" altLang="en-US" sz="1200" dirty="0">
                <a:solidFill>
                  <a:schemeClr val="tx1"/>
                </a:solidFill>
                <a:latin typeface="Meiryo UI" panose="020B0604030504040204" pitchFamily="50" charset="-128"/>
                <a:ea typeface="Meiryo UI" panose="020B0604030504040204" pitchFamily="50" charset="-128"/>
              </a:rPr>
              <a:t>　（広場、お祭り会場、イベント広場など）</a:t>
            </a: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spcBef>
                <a:spcPts val="600"/>
              </a:spcBef>
              <a:defRPr/>
            </a:pPr>
            <a:r>
              <a:rPr lang="ja-JP" altLang="en-US" sz="1200" dirty="0">
                <a:solidFill>
                  <a:schemeClr val="tx1"/>
                </a:solidFill>
                <a:latin typeface="Meiryo UI" panose="020B0604030504040204" pitchFamily="50" charset="-128"/>
                <a:ea typeface="Meiryo UI" panose="020B0604030504040204" pitchFamily="50" charset="-128"/>
              </a:rPr>
              <a:t>　　・ 利用の趣旨</a:t>
            </a: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defRPr/>
            </a:pPr>
            <a:r>
              <a:rPr lang="ja-JP" altLang="en-US" sz="1200" dirty="0">
                <a:solidFill>
                  <a:schemeClr val="tx1"/>
                </a:solidFill>
                <a:latin typeface="Meiryo UI" panose="020B0604030504040204" pitchFamily="50" charset="-128"/>
                <a:ea typeface="Meiryo UI" panose="020B0604030504040204" pitchFamily="50" charset="-128"/>
              </a:rPr>
              <a:t>　　・ 利用主体（イベント主催者など）</a:t>
            </a: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defRPr/>
            </a:pPr>
            <a:r>
              <a:rPr lang="ja-JP" altLang="en-US" sz="1200" dirty="0">
                <a:solidFill>
                  <a:schemeClr val="tx1"/>
                </a:solidFill>
                <a:latin typeface="Meiryo UI" panose="020B0604030504040204" pitchFamily="50" charset="-128"/>
                <a:ea typeface="Meiryo UI" panose="020B0604030504040204" pitchFamily="50" charset="-128"/>
              </a:rPr>
              <a:t>　　・ 利用の時期、頻度</a:t>
            </a: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defRPr/>
            </a:pPr>
            <a:r>
              <a:rPr lang="ja-JP" altLang="en-US" sz="1200" dirty="0">
                <a:solidFill>
                  <a:schemeClr val="tx1"/>
                </a:solidFill>
                <a:latin typeface="Meiryo UI" panose="020B0604030504040204" pitchFamily="50" charset="-128"/>
                <a:ea typeface="Meiryo UI" panose="020B0604030504040204" pitchFamily="50" charset="-128"/>
              </a:rPr>
              <a:t>　　・ 集客数、参加人数</a:t>
            </a: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defRPr/>
            </a:pPr>
            <a:r>
              <a:rPr lang="ja-JP" altLang="en-US" sz="1200" dirty="0">
                <a:solidFill>
                  <a:schemeClr val="tx1"/>
                </a:solidFill>
                <a:latin typeface="Meiryo UI" panose="020B0604030504040204" pitchFamily="50" charset="-128"/>
                <a:ea typeface="Meiryo UI" panose="020B0604030504040204" pitchFamily="50" charset="-128"/>
              </a:rPr>
              <a:t>　　・ その他</a:t>
            </a:r>
            <a:endParaRPr lang="en-US" altLang="ja-JP" sz="1200" dirty="0">
              <a:solidFill>
                <a:schemeClr val="tx1"/>
              </a:solidFill>
              <a:latin typeface="Meiryo UI" panose="020B0604030504040204" pitchFamily="50" charset="-128"/>
              <a:ea typeface="Meiryo UI" panose="020B0604030504040204" pitchFamily="50" charset="-128"/>
            </a:endParaRPr>
          </a:p>
        </p:txBody>
      </p:sp>
      <p:sp>
        <p:nvSpPr>
          <p:cNvPr id="120" name="角丸四角形 119">
            <a:extLst>
              <a:ext uri="{FF2B5EF4-FFF2-40B4-BE49-F238E27FC236}">
                <a16:creationId xmlns:a16="http://schemas.microsoft.com/office/drawing/2014/main" id="{DDDAA747-B866-4970-A07F-21B78206F39D}"/>
              </a:ext>
            </a:extLst>
          </p:cNvPr>
          <p:cNvSpPr/>
          <p:nvPr/>
        </p:nvSpPr>
        <p:spPr>
          <a:xfrm>
            <a:off x="142875" y="4910138"/>
            <a:ext cx="1584325" cy="287337"/>
          </a:xfrm>
          <a:prstGeom prst="roundRect">
            <a:avLst/>
          </a:prstGeom>
          <a:solidFill>
            <a:srgbClr val="3366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600" b="1" dirty="0">
                <a:solidFill>
                  <a:schemeClr val="bg1"/>
                </a:solidFill>
              </a:rPr>
              <a:t>川の状況</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DD0C29E3-D4B6-476C-9A42-CEC479C5982B}"/>
              </a:ext>
            </a:extLst>
          </p:cNvPr>
          <p:cNvSpPr/>
          <p:nvPr/>
        </p:nvSpPr>
        <p:spPr>
          <a:xfrm>
            <a:off x="0" y="0"/>
            <a:ext cx="6858000" cy="431800"/>
          </a:xfrm>
          <a:prstGeom prst="rect">
            <a:avLst/>
          </a:prstGeom>
          <a:solidFill>
            <a:srgbClr val="3366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2000" dirty="0"/>
              <a:t>想定される利活用に必要な整備の概要</a:t>
            </a:r>
          </a:p>
        </p:txBody>
      </p:sp>
      <p:sp>
        <p:nvSpPr>
          <p:cNvPr id="9219" name="正方形/長方形 5">
            <a:extLst>
              <a:ext uri="{FF2B5EF4-FFF2-40B4-BE49-F238E27FC236}">
                <a16:creationId xmlns:a16="http://schemas.microsoft.com/office/drawing/2014/main" id="{297AD232-081F-445C-ACC5-9FE9B27D157B}"/>
              </a:ext>
            </a:extLst>
          </p:cNvPr>
          <p:cNvSpPr>
            <a:spLocks noChangeArrowheads="1"/>
          </p:cNvSpPr>
          <p:nvPr/>
        </p:nvSpPr>
        <p:spPr bwMode="auto">
          <a:xfrm>
            <a:off x="6048375" y="71438"/>
            <a:ext cx="752475" cy="27622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a:solidFill>
                  <a:schemeClr val="bg1"/>
                </a:solidFill>
                <a:latin typeface="Arial" panose="020B0604020202020204" pitchFamily="34" charset="0"/>
              </a:rPr>
              <a:t>様式－５</a:t>
            </a:r>
          </a:p>
        </p:txBody>
      </p:sp>
      <p:sp>
        <p:nvSpPr>
          <p:cNvPr id="28" name="正方形/長方形 27">
            <a:extLst>
              <a:ext uri="{FF2B5EF4-FFF2-40B4-BE49-F238E27FC236}">
                <a16:creationId xmlns:a16="http://schemas.microsoft.com/office/drawing/2014/main" id="{A2C3CA45-EC21-4676-8F8F-BAE6C09D6144}"/>
              </a:ext>
            </a:extLst>
          </p:cNvPr>
          <p:cNvSpPr/>
          <p:nvPr/>
        </p:nvSpPr>
        <p:spPr>
          <a:xfrm>
            <a:off x="179388" y="608013"/>
            <a:ext cx="6624637" cy="423386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endParaRPr lang="en-US" altLang="ja-JP" sz="1400" dirty="0">
              <a:solidFill>
                <a:schemeClr val="tx1"/>
              </a:solidFill>
              <a:latin typeface="Meiryo UI" panose="020B0604030504040204" pitchFamily="50" charset="-128"/>
              <a:ea typeface="Meiryo UI" panose="020B0604030504040204" pitchFamily="50" charset="-128"/>
            </a:endParaRPr>
          </a:p>
          <a:p>
            <a:pPr eaLnBrk="1" hangingPunct="1">
              <a:defRPr/>
            </a:pPr>
            <a:endParaRPr lang="en-US" altLang="ja-JP" sz="1400" dirty="0">
              <a:solidFill>
                <a:schemeClr val="tx1"/>
              </a:solidFill>
              <a:latin typeface="Meiryo UI" panose="020B0604030504040204" pitchFamily="50" charset="-128"/>
              <a:ea typeface="Meiryo UI" panose="020B0604030504040204" pitchFamily="50" charset="-128"/>
            </a:endParaRPr>
          </a:p>
          <a:p>
            <a:pPr eaLnBrk="1" hangingPunct="1">
              <a:defRPr/>
            </a:pPr>
            <a:endParaRPr lang="en-US" altLang="ja-JP" sz="1400" dirty="0">
              <a:solidFill>
                <a:schemeClr val="tx1"/>
              </a:solidFill>
              <a:latin typeface="Meiryo UI" panose="020B0604030504040204" pitchFamily="50" charset="-128"/>
              <a:ea typeface="Meiryo UI" panose="020B0604030504040204" pitchFamily="50" charset="-128"/>
            </a:endParaRPr>
          </a:p>
          <a:p>
            <a:pPr eaLnBrk="1" hangingPunct="1">
              <a:defRPr/>
            </a:pPr>
            <a:r>
              <a:rPr lang="ja-JP" altLang="en-US" sz="1400" dirty="0">
                <a:solidFill>
                  <a:schemeClr val="tx1"/>
                </a:solidFill>
                <a:latin typeface="Meiryo UI" panose="020B0604030504040204" pitchFamily="50" charset="-128"/>
                <a:ea typeface="Meiryo UI" panose="020B0604030504040204" pitchFamily="50" charset="-128"/>
              </a:rPr>
              <a:t>　</a:t>
            </a:r>
            <a:r>
              <a:rPr lang="en-US" altLang="ja-JP" sz="1400" dirty="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前ページの位置図よりも詳細な平面図などを使用して記載してください。</a:t>
            </a:r>
            <a:endParaRPr lang="en-US" altLang="ja-JP" sz="1400" dirty="0">
              <a:solidFill>
                <a:schemeClr val="tx1"/>
              </a:solidFill>
              <a:latin typeface="Meiryo UI" panose="020B0604030504040204" pitchFamily="50" charset="-128"/>
              <a:ea typeface="Meiryo UI" panose="020B0604030504040204" pitchFamily="50" charset="-128"/>
            </a:endParaRPr>
          </a:p>
          <a:p>
            <a:pPr eaLnBrk="1" hangingPunct="1">
              <a:defRPr/>
            </a:pPr>
            <a:endParaRPr lang="en-US" altLang="ja-JP" sz="1400" dirty="0">
              <a:solidFill>
                <a:schemeClr val="tx1"/>
              </a:solidFill>
              <a:latin typeface="Meiryo UI" panose="020B0604030504040204" pitchFamily="50" charset="-128"/>
              <a:ea typeface="Meiryo UI" panose="020B0604030504040204" pitchFamily="50" charset="-128"/>
            </a:endParaRPr>
          </a:p>
          <a:p>
            <a:pPr eaLnBrk="1" hangingPunct="1">
              <a:defRPr/>
            </a:pPr>
            <a:r>
              <a:rPr lang="ja-JP" altLang="en-US" sz="1400" dirty="0">
                <a:solidFill>
                  <a:schemeClr val="tx1"/>
                </a:solidFill>
                <a:latin typeface="Meiryo UI" panose="020B0604030504040204" pitchFamily="50" charset="-128"/>
                <a:ea typeface="Meiryo UI" panose="020B0604030504040204" pitchFamily="50" charset="-128"/>
              </a:rPr>
              <a:t>　</a:t>
            </a:r>
            <a:r>
              <a:rPr lang="en-US" altLang="ja-JP" sz="1400" dirty="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想定される河川整備の内容を簡単なポンチ絵やイメージ写真等で記載してください。</a:t>
            </a:r>
            <a:endParaRPr lang="en-US" altLang="ja-JP" sz="1400" dirty="0">
              <a:solidFill>
                <a:schemeClr val="tx1"/>
              </a:solidFill>
              <a:latin typeface="Meiryo UI" panose="020B0604030504040204" pitchFamily="50" charset="-128"/>
              <a:ea typeface="Meiryo UI" panose="020B0604030504040204" pitchFamily="50" charset="-128"/>
            </a:endParaRPr>
          </a:p>
          <a:p>
            <a:pPr eaLnBrk="1" hangingPunct="1">
              <a:defRPr/>
            </a:pPr>
            <a:endParaRPr lang="en-US" altLang="ja-JP" sz="1400" dirty="0">
              <a:solidFill>
                <a:schemeClr val="tx1"/>
              </a:solidFill>
              <a:latin typeface="Meiryo UI" panose="020B0604030504040204" pitchFamily="50" charset="-128"/>
              <a:ea typeface="Meiryo UI" panose="020B0604030504040204" pitchFamily="50" charset="-128"/>
            </a:endParaRPr>
          </a:p>
          <a:p>
            <a:pPr eaLnBrk="1" hangingPunct="1">
              <a:defRPr/>
            </a:pPr>
            <a:r>
              <a:rPr lang="ja-JP" altLang="en-US" sz="1400" dirty="0">
                <a:solidFill>
                  <a:schemeClr val="tx1"/>
                </a:solidFill>
                <a:latin typeface="Meiryo UI" panose="020B0604030504040204" pitchFamily="50" charset="-128"/>
                <a:ea typeface="Meiryo UI" panose="020B0604030504040204" pitchFamily="50" charset="-128"/>
              </a:rPr>
              <a:t>　</a:t>
            </a:r>
            <a:r>
              <a:rPr lang="en-US" altLang="ja-JP" sz="1400" dirty="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民間事業者、県、市町村による整備範囲が分かるように記載してください。</a:t>
            </a:r>
            <a:endParaRPr lang="en-US" altLang="ja-JP" sz="1400" dirty="0">
              <a:solidFill>
                <a:schemeClr val="tx1"/>
              </a:solidFill>
              <a:latin typeface="Meiryo UI" panose="020B0604030504040204" pitchFamily="50" charset="-128"/>
              <a:ea typeface="Meiryo UI" panose="020B0604030504040204" pitchFamily="50" charset="-128"/>
            </a:endParaRPr>
          </a:p>
          <a:p>
            <a:pPr eaLnBrk="1" hangingPunct="1">
              <a:defRPr/>
            </a:pPr>
            <a:endParaRPr lang="en-US" altLang="ja-JP" sz="1400" dirty="0">
              <a:solidFill>
                <a:schemeClr val="tx1"/>
              </a:solidFill>
              <a:latin typeface="Meiryo UI" panose="020B0604030504040204" pitchFamily="50" charset="-128"/>
              <a:ea typeface="Meiryo UI" panose="020B0604030504040204" pitchFamily="50" charset="-128"/>
            </a:endParaRPr>
          </a:p>
          <a:p>
            <a:pPr eaLnBrk="1" hangingPunct="1">
              <a:defRPr/>
            </a:pPr>
            <a:r>
              <a:rPr lang="ja-JP" altLang="en-US" sz="1400" dirty="0">
                <a:solidFill>
                  <a:schemeClr val="tx1"/>
                </a:solidFill>
                <a:latin typeface="Meiryo UI" panose="020B0604030504040204" pitchFamily="50" charset="-128"/>
                <a:ea typeface="Meiryo UI" panose="020B0604030504040204" pitchFamily="50" charset="-128"/>
              </a:rPr>
              <a:t>　</a:t>
            </a:r>
            <a:r>
              <a:rPr lang="en-US" altLang="ja-JP" sz="1400" dirty="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河川区域の位置を示してください。</a:t>
            </a:r>
          </a:p>
        </p:txBody>
      </p:sp>
      <p:sp>
        <p:nvSpPr>
          <p:cNvPr id="41" name="正方形/長方形 40">
            <a:extLst>
              <a:ext uri="{FF2B5EF4-FFF2-40B4-BE49-F238E27FC236}">
                <a16:creationId xmlns:a16="http://schemas.microsoft.com/office/drawing/2014/main" id="{C7207CE4-4761-46E7-AFCE-0628C2A1DD6E}"/>
              </a:ext>
            </a:extLst>
          </p:cNvPr>
          <p:cNvSpPr/>
          <p:nvPr/>
        </p:nvSpPr>
        <p:spPr>
          <a:xfrm>
            <a:off x="177800" y="5054600"/>
            <a:ext cx="6624638" cy="197961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defRPr/>
            </a:pP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defRPr/>
            </a:pPr>
            <a:r>
              <a:rPr lang="en-US" altLang="ja-JP" sz="1200" dirty="0">
                <a:solidFill>
                  <a:schemeClr val="tx1"/>
                </a:solidFill>
                <a:latin typeface="Meiryo UI" panose="020B0604030504040204" pitchFamily="50" charset="-128"/>
                <a:ea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rPr>
              <a:t>利活用に必要な整備内容に応じて民間事業者、県、市町村による整備を分けて記載してください。　　　　　　</a:t>
            </a: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defRPr/>
            </a:pP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defRPr/>
            </a:pPr>
            <a:r>
              <a:rPr lang="ja-JP" altLang="en-US" sz="1200" dirty="0">
                <a:solidFill>
                  <a:schemeClr val="tx1"/>
                </a:solidFill>
                <a:latin typeface="Meiryo UI" panose="020B0604030504040204" pitchFamily="50" charset="-128"/>
                <a:ea typeface="Meiryo UI" panose="020B0604030504040204" pitchFamily="50" charset="-128"/>
              </a:rPr>
              <a:t>　　　　　　　　　</a:t>
            </a:r>
          </a:p>
        </p:txBody>
      </p:sp>
      <p:sp>
        <p:nvSpPr>
          <p:cNvPr id="43" name="角丸四角形 42">
            <a:extLst>
              <a:ext uri="{FF2B5EF4-FFF2-40B4-BE49-F238E27FC236}">
                <a16:creationId xmlns:a16="http://schemas.microsoft.com/office/drawing/2014/main" id="{BD53A047-BA18-4781-9609-A06106B69548}"/>
              </a:ext>
            </a:extLst>
          </p:cNvPr>
          <p:cNvSpPr/>
          <p:nvPr/>
        </p:nvSpPr>
        <p:spPr>
          <a:xfrm>
            <a:off x="146050" y="4914900"/>
            <a:ext cx="2593975" cy="287338"/>
          </a:xfrm>
          <a:prstGeom prst="roundRect">
            <a:avLst/>
          </a:prstGeom>
          <a:solidFill>
            <a:srgbClr val="3366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600" b="1" dirty="0">
                <a:solidFill>
                  <a:schemeClr val="bg1"/>
                </a:solidFill>
              </a:rPr>
              <a:t>想定される整備概要</a:t>
            </a:r>
          </a:p>
        </p:txBody>
      </p:sp>
      <p:sp>
        <p:nvSpPr>
          <p:cNvPr id="121" name="正方形/長方形 120">
            <a:extLst>
              <a:ext uri="{FF2B5EF4-FFF2-40B4-BE49-F238E27FC236}">
                <a16:creationId xmlns:a16="http://schemas.microsoft.com/office/drawing/2014/main" id="{7D5C34E0-B6C6-4893-9BA6-F7549C3D0818}"/>
              </a:ext>
            </a:extLst>
          </p:cNvPr>
          <p:cNvSpPr/>
          <p:nvPr/>
        </p:nvSpPr>
        <p:spPr>
          <a:xfrm>
            <a:off x="177800" y="7291388"/>
            <a:ext cx="6624638" cy="180022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endParaRPr lang="en-US" altLang="ja-JP" sz="1200" dirty="0">
              <a:solidFill>
                <a:schemeClr val="tx1"/>
              </a:solidFill>
            </a:endParaRPr>
          </a:p>
        </p:txBody>
      </p:sp>
      <p:sp>
        <p:nvSpPr>
          <p:cNvPr id="120" name="角丸四角形 119">
            <a:extLst>
              <a:ext uri="{FF2B5EF4-FFF2-40B4-BE49-F238E27FC236}">
                <a16:creationId xmlns:a16="http://schemas.microsoft.com/office/drawing/2014/main" id="{B1D57842-31C9-4FAD-9629-ADF4C2FBD0CC}"/>
              </a:ext>
            </a:extLst>
          </p:cNvPr>
          <p:cNvSpPr/>
          <p:nvPr/>
        </p:nvSpPr>
        <p:spPr>
          <a:xfrm>
            <a:off x="153988" y="7146925"/>
            <a:ext cx="2197100" cy="287338"/>
          </a:xfrm>
          <a:prstGeom prst="roundRect">
            <a:avLst/>
          </a:prstGeom>
          <a:solidFill>
            <a:srgbClr val="3366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600" b="1" dirty="0">
                <a:solidFill>
                  <a:schemeClr val="bg1"/>
                </a:solidFill>
              </a:rPr>
              <a:t>工程表・想定事業費</a:t>
            </a:r>
          </a:p>
        </p:txBody>
      </p:sp>
      <p:graphicFrame>
        <p:nvGraphicFramePr>
          <p:cNvPr id="65" name="表 64">
            <a:extLst>
              <a:ext uri="{FF2B5EF4-FFF2-40B4-BE49-F238E27FC236}">
                <a16:creationId xmlns:a16="http://schemas.microsoft.com/office/drawing/2014/main" id="{F5009313-8C45-40C9-8C48-BCFF2F8011F5}"/>
              </a:ext>
            </a:extLst>
          </p:cNvPr>
          <p:cNvGraphicFramePr>
            <a:graphicFrameLocks noGrp="1"/>
          </p:cNvGraphicFramePr>
          <p:nvPr/>
        </p:nvGraphicFramePr>
        <p:xfrm>
          <a:off x="439738" y="7551738"/>
          <a:ext cx="6153150" cy="1401762"/>
        </p:xfrm>
        <a:graphic>
          <a:graphicData uri="http://schemas.openxmlformats.org/drawingml/2006/table">
            <a:tbl>
              <a:tblPr firstRow="1" bandRow="1">
                <a:tableStyleId>{5C22544A-7EE6-4342-B048-85BDC9FD1C3A}</a:tableStyleId>
              </a:tblPr>
              <a:tblGrid>
                <a:gridCol w="1605433">
                  <a:extLst>
                    <a:ext uri="{9D8B030D-6E8A-4147-A177-3AD203B41FA5}">
                      <a16:colId xmlns:a16="http://schemas.microsoft.com/office/drawing/2014/main" val="20000"/>
                    </a:ext>
                  </a:extLst>
                </a:gridCol>
                <a:gridCol w="597132">
                  <a:extLst>
                    <a:ext uri="{9D8B030D-6E8A-4147-A177-3AD203B41FA5}">
                      <a16:colId xmlns:a16="http://schemas.microsoft.com/office/drawing/2014/main" val="20001"/>
                    </a:ext>
                  </a:extLst>
                </a:gridCol>
                <a:gridCol w="569141">
                  <a:extLst>
                    <a:ext uri="{9D8B030D-6E8A-4147-A177-3AD203B41FA5}">
                      <a16:colId xmlns:a16="http://schemas.microsoft.com/office/drawing/2014/main" val="20002"/>
                    </a:ext>
                  </a:extLst>
                </a:gridCol>
                <a:gridCol w="587801">
                  <a:extLst>
                    <a:ext uri="{9D8B030D-6E8A-4147-A177-3AD203B41FA5}">
                      <a16:colId xmlns:a16="http://schemas.microsoft.com/office/drawing/2014/main" val="20003"/>
                    </a:ext>
                  </a:extLst>
                </a:gridCol>
                <a:gridCol w="550481">
                  <a:extLst>
                    <a:ext uri="{9D8B030D-6E8A-4147-A177-3AD203B41FA5}">
                      <a16:colId xmlns:a16="http://schemas.microsoft.com/office/drawing/2014/main" val="20004"/>
                    </a:ext>
                  </a:extLst>
                </a:gridCol>
                <a:gridCol w="587801">
                  <a:extLst>
                    <a:ext uri="{9D8B030D-6E8A-4147-A177-3AD203B41FA5}">
                      <a16:colId xmlns:a16="http://schemas.microsoft.com/office/drawing/2014/main" val="20005"/>
                    </a:ext>
                  </a:extLst>
                </a:gridCol>
                <a:gridCol w="1655361">
                  <a:extLst>
                    <a:ext uri="{9D8B030D-6E8A-4147-A177-3AD203B41FA5}">
                      <a16:colId xmlns:a16="http://schemas.microsoft.com/office/drawing/2014/main" val="20006"/>
                    </a:ext>
                  </a:extLst>
                </a:gridCol>
              </a:tblGrid>
              <a:tr h="182893">
                <a:tc>
                  <a:txBody>
                    <a:bodyPr/>
                    <a:lstStyle/>
                    <a:p>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67482" marR="685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Ｒ３</a:t>
                      </a:r>
                    </a:p>
                  </a:txBody>
                  <a:tcPr marL="67482" marR="685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Ｒ４</a:t>
                      </a:r>
                    </a:p>
                  </a:txBody>
                  <a:tcPr marL="67482" marR="685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Ｒ５</a:t>
                      </a:r>
                    </a:p>
                  </a:txBody>
                  <a:tcPr marL="67482" marR="685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Ｒ６</a:t>
                      </a:r>
                    </a:p>
                  </a:txBody>
                  <a:tcPr marL="67482" marR="685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Ｒ７</a:t>
                      </a:r>
                    </a:p>
                  </a:txBody>
                  <a:tcPr marL="67482" marR="685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想定事業費</a:t>
                      </a:r>
                    </a:p>
                  </a:txBody>
                  <a:tcPr marL="67482" marR="685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04717">
                <a:tc>
                  <a:txBody>
                    <a:bodyPr/>
                    <a:lstStyle/>
                    <a:p>
                      <a:pPr algn="l"/>
                      <a:r>
                        <a:rPr kumimoji="1" lang="ja-JP" altLang="en-US" sz="1200" dirty="0">
                          <a:solidFill>
                            <a:schemeClr val="tx1"/>
                          </a:solidFill>
                          <a:latin typeface="Meiryo UI" panose="020B0604030504040204" pitchFamily="50" charset="-128"/>
                          <a:ea typeface="Meiryo UI" panose="020B0604030504040204" pitchFamily="50" charset="-128"/>
                        </a:rPr>
                        <a:t>　計画策定</a:t>
                      </a:r>
                    </a:p>
                  </a:txBody>
                  <a:tcPr marL="68562" marR="68562" marT="60912" marB="609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68562" marR="68562" marT="60912" marB="609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68562" marR="68562" marT="60912" marB="609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68562" marR="68562" marT="60912" marB="609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68562" marR="68562" marT="60912" marB="609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68562" marR="68562" marT="60912" marB="609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a:t>
                      </a:r>
                    </a:p>
                  </a:txBody>
                  <a:tcPr marL="68562" marR="68562" marT="60912" marB="609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304717">
                <a:tc>
                  <a:txBody>
                    <a:bodyPr/>
                    <a:lstStyle/>
                    <a:p>
                      <a:pPr algn="l"/>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県</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○○整備</a:t>
                      </a:r>
                    </a:p>
                  </a:txBody>
                  <a:tcPr marL="68562" marR="68562" marT="60912" marB="609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68562" marR="68562" marT="60912" marB="609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68562" marR="68562" marT="60912" marB="609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68562" marR="68562" marT="60912" marB="609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68562" marR="68562" marT="60912" marB="609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68562" marR="68562" marT="60912" marB="609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ja-JP" altLang="en-US" sz="1000" dirty="0">
                          <a:solidFill>
                            <a:schemeClr val="tx1"/>
                          </a:solidFill>
                          <a:latin typeface="Meiryo UI" panose="020B0604030504040204" pitchFamily="50" charset="-128"/>
                          <a:ea typeface="Meiryo UI" panose="020B0604030504040204" pitchFamily="50" charset="-128"/>
                        </a:rPr>
                        <a:t>百万円</a:t>
                      </a:r>
                    </a:p>
                  </a:txBody>
                  <a:tcPr marL="68562" marR="68562" marT="60912" marB="609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3047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民間</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○○整備</a:t>
                      </a:r>
                    </a:p>
                  </a:txBody>
                  <a:tcPr marL="68562" marR="68562" marT="60912" marB="609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68562" marR="68562" marT="60912" marB="609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68562" marR="68562" marT="60912" marB="609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en-US" altLang="ja-JP" sz="1200" dirty="0">
                        <a:solidFill>
                          <a:schemeClr val="tx1"/>
                        </a:solidFill>
                        <a:latin typeface="Meiryo UI" panose="020B0604030504040204" pitchFamily="50" charset="-128"/>
                        <a:ea typeface="Meiryo UI" panose="020B0604030504040204" pitchFamily="50" charset="-128"/>
                      </a:endParaRPr>
                    </a:p>
                  </a:txBody>
                  <a:tcPr marL="68562" marR="68562" marT="60912" marB="609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68562" marR="68562" marT="60912" marB="609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68562" marR="68562" marT="60912" marB="609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ja-JP" altLang="en-US" sz="1000" dirty="0">
                          <a:solidFill>
                            <a:schemeClr val="tx1"/>
                          </a:solidFill>
                          <a:latin typeface="Meiryo UI" panose="020B0604030504040204" pitchFamily="50" charset="-128"/>
                          <a:ea typeface="Meiryo UI" panose="020B0604030504040204" pitchFamily="50" charset="-128"/>
                        </a:rPr>
                        <a:t>百万円</a:t>
                      </a:r>
                    </a:p>
                  </a:txBody>
                  <a:tcPr marL="68562" marR="68562" marT="60912" marB="609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37058539"/>
                  </a:ext>
                </a:extLst>
              </a:tr>
              <a:tr h="304717">
                <a:tc>
                  <a:txBody>
                    <a:bodyPr/>
                    <a:lstStyle/>
                    <a:p>
                      <a:pPr algn="l"/>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市町村</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○○整備</a:t>
                      </a:r>
                    </a:p>
                  </a:txBody>
                  <a:tcPr marL="68562" marR="68562" marT="60912" marB="609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68562" marR="68562" marT="60912" marB="609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68562" marR="68562" marT="60912" marB="609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en-US" altLang="ja-JP" sz="1200" dirty="0">
                        <a:solidFill>
                          <a:schemeClr val="tx1"/>
                        </a:solidFill>
                        <a:latin typeface="Meiryo UI" panose="020B0604030504040204" pitchFamily="50" charset="-128"/>
                        <a:ea typeface="Meiryo UI" panose="020B0604030504040204" pitchFamily="50" charset="-128"/>
                      </a:endParaRPr>
                    </a:p>
                  </a:txBody>
                  <a:tcPr marL="68562" marR="68562" marT="60912" marB="609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68562" marR="68562" marT="60912" marB="609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kumimoji="1" lang="ja-JP" altLang="en-US" sz="1200" dirty="0">
                        <a:solidFill>
                          <a:schemeClr val="tx1"/>
                        </a:solidFill>
                        <a:latin typeface="Meiryo UI" panose="020B0604030504040204" pitchFamily="50" charset="-128"/>
                        <a:ea typeface="Meiryo UI" panose="020B0604030504040204" pitchFamily="50" charset="-128"/>
                      </a:endParaRPr>
                    </a:p>
                  </a:txBody>
                  <a:tcPr marL="68562" marR="68562" marT="60912" marB="609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a:t>
                      </a:r>
                      <a:r>
                        <a:rPr kumimoji="1" lang="ja-JP" altLang="en-US" sz="1000" dirty="0">
                          <a:solidFill>
                            <a:schemeClr val="tx1"/>
                          </a:solidFill>
                          <a:latin typeface="Meiryo UI" panose="020B0604030504040204" pitchFamily="50" charset="-128"/>
                          <a:ea typeface="Meiryo UI" panose="020B0604030504040204" pitchFamily="50" charset="-128"/>
                        </a:rPr>
                        <a:t>百万円</a:t>
                      </a:r>
                    </a:p>
                  </a:txBody>
                  <a:tcPr marL="68562" marR="68562" marT="60912" marB="609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bl>
          </a:graphicData>
        </a:graphic>
      </p:graphicFrame>
      <p:cxnSp>
        <p:nvCxnSpPr>
          <p:cNvPr id="9" name="直線コネクタ 8">
            <a:extLst>
              <a:ext uri="{FF2B5EF4-FFF2-40B4-BE49-F238E27FC236}">
                <a16:creationId xmlns:a16="http://schemas.microsoft.com/office/drawing/2014/main" id="{A8CE8C8A-958B-48B1-AA1E-740FF02808EF}"/>
              </a:ext>
            </a:extLst>
          </p:cNvPr>
          <p:cNvCxnSpPr/>
          <p:nvPr/>
        </p:nvCxnSpPr>
        <p:spPr>
          <a:xfrm>
            <a:off x="2260600" y="7913688"/>
            <a:ext cx="1116013" cy="0"/>
          </a:xfrm>
          <a:prstGeom prst="line">
            <a:avLst/>
          </a:prstGeom>
          <a:ln w="25400" cmpd="sng">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71" name="直線コネクタ 70">
            <a:extLst>
              <a:ext uri="{FF2B5EF4-FFF2-40B4-BE49-F238E27FC236}">
                <a16:creationId xmlns:a16="http://schemas.microsoft.com/office/drawing/2014/main" id="{74F80854-90BC-4D35-811D-0DCCBE1AED8A}"/>
              </a:ext>
            </a:extLst>
          </p:cNvPr>
          <p:cNvCxnSpPr/>
          <p:nvPr/>
        </p:nvCxnSpPr>
        <p:spPr>
          <a:xfrm>
            <a:off x="2900363" y="8196263"/>
            <a:ext cx="631825" cy="0"/>
          </a:xfrm>
          <a:prstGeom prst="line">
            <a:avLst/>
          </a:prstGeom>
          <a:ln w="25400" cmpd="sng">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72" name="直線コネクタ 71">
            <a:extLst>
              <a:ext uri="{FF2B5EF4-FFF2-40B4-BE49-F238E27FC236}">
                <a16:creationId xmlns:a16="http://schemas.microsoft.com/office/drawing/2014/main" id="{6B621561-D339-4434-9232-D43FC5032A39}"/>
              </a:ext>
            </a:extLst>
          </p:cNvPr>
          <p:cNvCxnSpPr/>
          <p:nvPr/>
        </p:nvCxnSpPr>
        <p:spPr>
          <a:xfrm>
            <a:off x="3255963" y="8509000"/>
            <a:ext cx="474662" cy="0"/>
          </a:xfrm>
          <a:prstGeom prst="line">
            <a:avLst/>
          </a:prstGeom>
          <a:ln w="25400" cmpd="sng">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33" name="角丸四角形 32">
            <a:extLst>
              <a:ext uri="{FF2B5EF4-FFF2-40B4-BE49-F238E27FC236}">
                <a16:creationId xmlns:a16="http://schemas.microsoft.com/office/drawing/2014/main" id="{A5EE1FED-7F7C-4B4C-8426-AFC32935E731}"/>
              </a:ext>
            </a:extLst>
          </p:cNvPr>
          <p:cNvSpPr/>
          <p:nvPr/>
        </p:nvSpPr>
        <p:spPr>
          <a:xfrm>
            <a:off x="131763" y="465138"/>
            <a:ext cx="1300162" cy="287337"/>
          </a:xfrm>
          <a:prstGeom prst="roundRect">
            <a:avLst/>
          </a:prstGeom>
          <a:solidFill>
            <a:srgbClr val="3366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600" b="1" dirty="0">
                <a:solidFill>
                  <a:schemeClr val="bg1"/>
                </a:solidFill>
              </a:rPr>
              <a:t>整備箇所図</a:t>
            </a:r>
          </a:p>
        </p:txBody>
      </p:sp>
      <p:sp>
        <p:nvSpPr>
          <p:cNvPr id="14" name="正方形/長方形 13">
            <a:extLst>
              <a:ext uri="{FF2B5EF4-FFF2-40B4-BE49-F238E27FC236}">
                <a16:creationId xmlns:a16="http://schemas.microsoft.com/office/drawing/2014/main" id="{3B32BBC7-AC1C-4308-B9FA-15F74FE1AC65}"/>
              </a:ext>
            </a:extLst>
          </p:cNvPr>
          <p:cNvSpPr/>
          <p:nvPr/>
        </p:nvSpPr>
        <p:spPr>
          <a:xfrm>
            <a:off x="317500" y="5868988"/>
            <a:ext cx="2259013" cy="92233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spAutoFit/>
          </a:bodyPr>
          <a:lstStyle/>
          <a:p>
            <a:pPr eaLnBrk="1" hangingPunct="1">
              <a:defRPr/>
            </a:pPr>
            <a:r>
              <a:rPr lang="ja-JP" altLang="en-US" sz="1200" dirty="0">
                <a:solidFill>
                  <a:schemeClr val="tx1"/>
                </a:solidFill>
                <a:latin typeface="Meiryo UI" panose="020B0604030504040204" pitchFamily="50" charset="-128"/>
                <a:ea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県</a:t>
            </a:r>
            <a:r>
              <a:rPr lang="en-US" altLang="ja-JP" sz="1200" dirty="0">
                <a:solidFill>
                  <a:schemeClr val="tx1"/>
                </a:solidFill>
                <a:latin typeface="Meiryo UI" panose="020B0604030504040204" pitchFamily="50" charset="-128"/>
                <a:ea typeface="Meiryo UI" panose="020B0604030504040204" pitchFamily="50" charset="-128"/>
              </a:rPr>
              <a:t>】</a:t>
            </a:r>
          </a:p>
          <a:p>
            <a:pPr eaLnBrk="1" hangingPunct="1">
              <a:defRPr/>
            </a:pPr>
            <a:r>
              <a:rPr lang="ja-JP" altLang="en-US" sz="1200" dirty="0">
                <a:solidFill>
                  <a:schemeClr val="tx1"/>
                </a:solidFill>
                <a:latin typeface="Meiryo UI" panose="020B0604030504040204" pitchFamily="50" charset="-128"/>
                <a:ea typeface="Meiryo UI" panose="020B0604030504040204" pitchFamily="50" charset="-128"/>
              </a:rPr>
              <a:t>　■○○○○の整備</a:t>
            </a: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defRPr/>
            </a:pPr>
            <a:r>
              <a:rPr lang="ja-JP" altLang="en-US" sz="1200" dirty="0">
                <a:solidFill>
                  <a:schemeClr val="tx1"/>
                </a:solidFill>
                <a:latin typeface="Meiryo UI" panose="020B0604030504040204" pitchFamily="50" charset="-128"/>
                <a:ea typeface="Meiryo UI" panose="020B0604030504040204" pitchFamily="50" charset="-128"/>
              </a:rPr>
              <a:t>　　・堤防上の舗装</a:t>
            </a: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defRPr/>
            </a:pPr>
            <a:r>
              <a:rPr lang="ja-JP" altLang="en-US" sz="1200" dirty="0">
                <a:solidFill>
                  <a:schemeClr val="tx1"/>
                </a:solidFill>
                <a:latin typeface="Meiryo UI" panose="020B0604030504040204" pitchFamily="50" charset="-128"/>
                <a:ea typeface="Meiryo UI" panose="020B0604030504040204" pitchFamily="50" charset="-128"/>
              </a:rPr>
              <a:t>　　・スロープ</a:t>
            </a: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defRPr/>
            </a:pPr>
            <a:r>
              <a:rPr lang="ja-JP" altLang="en-US" sz="1200" dirty="0">
                <a:solidFill>
                  <a:schemeClr val="tx1"/>
                </a:solidFill>
                <a:latin typeface="Meiryo UI" panose="020B0604030504040204" pitchFamily="50" charset="-128"/>
                <a:ea typeface="Meiryo UI" panose="020B0604030504040204" pitchFamily="50" charset="-128"/>
              </a:rPr>
              <a:t>　　・○○がしやすい○○○○の整備</a:t>
            </a:r>
          </a:p>
        </p:txBody>
      </p:sp>
      <p:sp>
        <p:nvSpPr>
          <p:cNvPr id="17" name="正方形/長方形 16">
            <a:extLst>
              <a:ext uri="{FF2B5EF4-FFF2-40B4-BE49-F238E27FC236}">
                <a16:creationId xmlns:a16="http://schemas.microsoft.com/office/drawing/2014/main" id="{B820BA9D-D6AC-46F0-8B23-0E8E1A469D8D}"/>
              </a:ext>
            </a:extLst>
          </p:cNvPr>
          <p:cNvSpPr/>
          <p:nvPr/>
        </p:nvSpPr>
        <p:spPr>
          <a:xfrm>
            <a:off x="2660650" y="5864225"/>
            <a:ext cx="2106613" cy="739775"/>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spAutoFit/>
          </a:bodyPr>
          <a:lstStyle/>
          <a:p>
            <a:pPr eaLnBrk="1" hangingPunct="1">
              <a:defRPr/>
            </a:pPr>
            <a:r>
              <a:rPr lang="ja-JP" altLang="en-US" sz="1200" dirty="0">
                <a:solidFill>
                  <a:schemeClr val="tx1"/>
                </a:solidFill>
                <a:latin typeface="Meiryo UI" panose="020B0604030504040204" pitchFamily="50" charset="-128"/>
                <a:ea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民間事業者</a:t>
            </a:r>
            <a:r>
              <a:rPr lang="en-US" altLang="ja-JP" sz="1200" dirty="0">
                <a:solidFill>
                  <a:schemeClr val="tx1"/>
                </a:solidFill>
                <a:latin typeface="Meiryo UI" panose="020B0604030504040204" pitchFamily="50" charset="-128"/>
                <a:ea typeface="Meiryo UI" panose="020B0604030504040204" pitchFamily="50" charset="-128"/>
              </a:rPr>
              <a:t>】</a:t>
            </a:r>
          </a:p>
          <a:p>
            <a:pPr eaLnBrk="1" hangingPunct="1">
              <a:defRPr/>
            </a:pPr>
            <a:r>
              <a:rPr lang="ja-JP" altLang="en-US" sz="1200" dirty="0">
                <a:solidFill>
                  <a:schemeClr val="tx1"/>
                </a:solidFill>
                <a:latin typeface="Meiryo UI" panose="020B0604030504040204" pitchFamily="50" charset="-128"/>
                <a:ea typeface="Meiryo UI" panose="020B0604030504040204" pitchFamily="50" charset="-128"/>
              </a:rPr>
              <a:t>　■○○○○の整備</a:t>
            </a: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defRPr/>
            </a:pPr>
            <a:r>
              <a:rPr lang="ja-JP" altLang="en-US" sz="1200" dirty="0">
                <a:solidFill>
                  <a:schemeClr val="tx1"/>
                </a:solidFill>
                <a:latin typeface="Meiryo UI" panose="020B0604030504040204" pitchFamily="50" charset="-128"/>
                <a:ea typeface="Meiryo UI" panose="020B0604030504040204" pitchFamily="50" charset="-128"/>
              </a:rPr>
              <a:t>　　・コンテナハウスの設置</a:t>
            </a: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defRPr/>
            </a:pPr>
            <a:r>
              <a:rPr lang="ja-JP" altLang="en-US" sz="1200" dirty="0">
                <a:solidFill>
                  <a:schemeClr val="tx1"/>
                </a:solidFill>
                <a:latin typeface="Meiryo UI" panose="020B0604030504040204" pitchFamily="50" charset="-128"/>
                <a:ea typeface="Meiryo UI" panose="020B0604030504040204" pitchFamily="50" charset="-128"/>
              </a:rPr>
              <a:t>　　・テラス用テーブル、椅子の設置</a:t>
            </a:r>
          </a:p>
        </p:txBody>
      </p:sp>
      <p:sp>
        <p:nvSpPr>
          <p:cNvPr id="18" name="正方形/長方形 17">
            <a:extLst>
              <a:ext uri="{FF2B5EF4-FFF2-40B4-BE49-F238E27FC236}">
                <a16:creationId xmlns:a16="http://schemas.microsoft.com/office/drawing/2014/main" id="{94C5001E-03A3-4604-8EFC-35894B12ABF1}"/>
              </a:ext>
            </a:extLst>
          </p:cNvPr>
          <p:cNvSpPr/>
          <p:nvPr/>
        </p:nvSpPr>
        <p:spPr>
          <a:xfrm>
            <a:off x="4884738" y="5861050"/>
            <a:ext cx="1589087" cy="738188"/>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spAutoFit/>
          </a:bodyPr>
          <a:lstStyle/>
          <a:p>
            <a:pPr eaLnBrk="1" hangingPunct="1">
              <a:defRPr/>
            </a:pPr>
            <a:r>
              <a:rPr lang="ja-JP" altLang="en-US" sz="1200" dirty="0">
                <a:solidFill>
                  <a:schemeClr val="tx1"/>
                </a:solidFill>
                <a:latin typeface="Meiryo UI" panose="020B0604030504040204" pitchFamily="50" charset="-128"/>
                <a:ea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市町村</a:t>
            </a:r>
            <a:r>
              <a:rPr lang="en-US" altLang="ja-JP" sz="1200" dirty="0">
                <a:solidFill>
                  <a:schemeClr val="tx1"/>
                </a:solidFill>
                <a:latin typeface="Meiryo UI" panose="020B0604030504040204" pitchFamily="50" charset="-128"/>
                <a:ea typeface="Meiryo UI" panose="020B0604030504040204" pitchFamily="50" charset="-128"/>
              </a:rPr>
              <a:t>】</a:t>
            </a:r>
          </a:p>
          <a:p>
            <a:pPr eaLnBrk="1" hangingPunct="1">
              <a:defRPr/>
            </a:pPr>
            <a:r>
              <a:rPr lang="ja-JP" altLang="en-US" sz="1200" dirty="0">
                <a:solidFill>
                  <a:schemeClr val="tx1"/>
                </a:solidFill>
                <a:latin typeface="Meiryo UI" panose="020B0604030504040204" pitchFamily="50" charset="-128"/>
                <a:ea typeface="Meiryo UI" panose="020B0604030504040204" pitchFamily="50" charset="-128"/>
              </a:rPr>
              <a:t>　■駐車スペースの整備</a:t>
            </a: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defRPr/>
            </a:pPr>
            <a:r>
              <a:rPr lang="ja-JP" altLang="en-US" sz="1200" dirty="0">
                <a:solidFill>
                  <a:schemeClr val="tx1"/>
                </a:solidFill>
                <a:latin typeface="Meiryo UI" panose="020B0604030504040204" pitchFamily="50" charset="-128"/>
                <a:ea typeface="Meiryo UI" panose="020B0604030504040204" pitchFamily="50" charset="-128"/>
              </a:rPr>
              <a:t>　　・隣接公有地の舗装</a:t>
            </a:r>
            <a:endParaRPr lang="en-US" altLang="ja-JP" sz="1200" dirty="0">
              <a:solidFill>
                <a:schemeClr val="tx1"/>
              </a:solidFill>
              <a:latin typeface="Meiryo UI" panose="020B0604030504040204" pitchFamily="50" charset="-128"/>
              <a:ea typeface="Meiryo UI" panose="020B0604030504040204" pitchFamily="50" charset="-128"/>
            </a:endParaRPr>
          </a:p>
          <a:p>
            <a:pPr eaLnBrk="1" hangingPunct="1">
              <a:defRPr/>
            </a:pPr>
            <a:r>
              <a:rPr lang="ja-JP" altLang="en-US" sz="1200" dirty="0">
                <a:solidFill>
                  <a:schemeClr val="tx1"/>
                </a:solidFill>
                <a:latin typeface="Meiryo UI" panose="020B0604030504040204" pitchFamily="50" charset="-128"/>
                <a:ea typeface="Meiryo UI" panose="020B0604030504040204" pitchFamily="50" charset="-128"/>
              </a:rPr>
              <a:t>　　・フェンス、車止め設置</a:t>
            </a:r>
          </a:p>
        </p:txBody>
      </p:sp>
      <p:cxnSp>
        <p:nvCxnSpPr>
          <p:cNvPr id="19" name="直線コネクタ 18">
            <a:extLst>
              <a:ext uri="{FF2B5EF4-FFF2-40B4-BE49-F238E27FC236}">
                <a16:creationId xmlns:a16="http://schemas.microsoft.com/office/drawing/2014/main" id="{674DFA14-6353-460D-B2D4-8D08227797BE}"/>
              </a:ext>
            </a:extLst>
          </p:cNvPr>
          <p:cNvCxnSpPr/>
          <p:nvPr/>
        </p:nvCxnSpPr>
        <p:spPr>
          <a:xfrm>
            <a:off x="2940050" y="8816975"/>
            <a:ext cx="474663" cy="0"/>
          </a:xfrm>
          <a:prstGeom prst="line">
            <a:avLst/>
          </a:prstGeom>
          <a:ln w="25400" cmpd="sng">
            <a:solidFill>
              <a:schemeClr val="tx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20" name="正方形/長方形 19">
            <a:extLst>
              <a:ext uri="{FF2B5EF4-FFF2-40B4-BE49-F238E27FC236}">
                <a16:creationId xmlns:a16="http://schemas.microsoft.com/office/drawing/2014/main" id="{612CD868-500B-487E-9573-E5D89E93D58F}"/>
              </a:ext>
            </a:extLst>
          </p:cNvPr>
          <p:cNvSpPr/>
          <p:nvPr/>
        </p:nvSpPr>
        <p:spPr>
          <a:xfrm>
            <a:off x="3881438" y="7829550"/>
            <a:ext cx="225425" cy="1042988"/>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wrap="none" lIns="36000" tIns="72000" rIns="36000" bIns="72000" anchor="ctr">
            <a:spAutoFit/>
          </a:bodyPr>
          <a:lstStyle/>
          <a:p>
            <a:pPr eaLnBrk="1" hangingPunct="1">
              <a:defRPr/>
            </a:pPr>
            <a:r>
              <a:rPr lang="ja-JP" altLang="en-US" sz="1000" dirty="0">
                <a:solidFill>
                  <a:schemeClr val="tx1"/>
                </a:solidFill>
                <a:latin typeface="Meiryo UI" panose="020B0604030504040204" pitchFamily="50" charset="-128"/>
                <a:ea typeface="Meiryo UI" panose="020B0604030504040204" pitchFamily="50" charset="-128"/>
              </a:rPr>
              <a:t>令和６年春開業</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D74DEF9E-C98F-47B0-A572-1183D29A03C4}"/>
              </a:ext>
            </a:extLst>
          </p:cNvPr>
          <p:cNvSpPr/>
          <p:nvPr/>
        </p:nvSpPr>
        <p:spPr>
          <a:xfrm>
            <a:off x="0" y="0"/>
            <a:ext cx="6858000" cy="431800"/>
          </a:xfrm>
          <a:prstGeom prst="rect">
            <a:avLst/>
          </a:prstGeom>
          <a:solidFill>
            <a:srgbClr val="3366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2000" dirty="0"/>
              <a:t>事業の推進体制</a:t>
            </a:r>
          </a:p>
        </p:txBody>
      </p:sp>
      <p:sp>
        <p:nvSpPr>
          <p:cNvPr id="11267" name="正方形/長方形 5">
            <a:extLst>
              <a:ext uri="{FF2B5EF4-FFF2-40B4-BE49-F238E27FC236}">
                <a16:creationId xmlns:a16="http://schemas.microsoft.com/office/drawing/2014/main" id="{A29B7015-E321-4A04-B813-E81972E027F7}"/>
              </a:ext>
            </a:extLst>
          </p:cNvPr>
          <p:cNvSpPr>
            <a:spLocks noChangeArrowheads="1"/>
          </p:cNvSpPr>
          <p:nvPr/>
        </p:nvSpPr>
        <p:spPr bwMode="auto">
          <a:xfrm>
            <a:off x="6038850" y="71438"/>
            <a:ext cx="752475" cy="27622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a:solidFill>
                  <a:schemeClr val="bg1"/>
                </a:solidFill>
                <a:latin typeface="Arial" panose="020B0604020202020204" pitchFamily="34" charset="0"/>
              </a:rPr>
              <a:t>様式－６</a:t>
            </a:r>
          </a:p>
        </p:txBody>
      </p:sp>
      <p:sp>
        <p:nvSpPr>
          <p:cNvPr id="11268" name="正方形/長方形 4">
            <a:extLst>
              <a:ext uri="{FF2B5EF4-FFF2-40B4-BE49-F238E27FC236}">
                <a16:creationId xmlns:a16="http://schemas.microsoft.com/office/drawing/2014/main" id="{1DE3D5DC-5AB6-48C3-B1F6-237BECE335A5}"/>
              </a:ext>
            </a:extLst>
          </p:cNvPr>
          <p:cNvSpPr>
            <a:spLocks noChangeArrowheads="1"/>
          </p:cNvSpPr>
          <p:nvPr/>
        </p:nvSpPr>
        <p:spPr bwMode="auto">
          <a:xfrm>
            <a:off x="179388" y="2854325"/>
            <a:ext cx="3875087" cy="37338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tIns="216000"/>
          <a:lstStyle>
            <a:lvl1pPr marL="180975" indent="-180975">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a:latin typeface="Meiryo UI" panose="020B0604030504040204" pitchFamily="50" charset="-128"/>
                <a:ea typeface="Meiryo UI" panose="020B0604030504040204" pitchFamily="50" charset="-128"/>
              </a:rPr>
              <a:t>■構成員（予定）</a:t>
            </a:r>
            <a:endParaRPr lang="en-US" altLang="ja-JP" sz="120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a:latin typeface="Meiryo UI" panose="020B0604030504040204" pitchFamily="50" charset="-128"/>
                <a:ea typeface="Meiryo UI" panose="020B0604030504040204" pitchFamily="50" charset="-128"/>
              </a:rPr>
              <a:t>　・○○市　</a:t>
            </a:r>
            <a:endParaRPr lang="en-US" altLang="ja-JP" sz="120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a:latin typeface="Meiryo UI" panose="020B0604030504040204" pitchFamily="50" charset="-128"/>
                <a:ea typeface="Meiryo UI" panose="020B0604030504040204" pitchFamily="50" charset="-128"/>
              </a:rPr>
              <a:t>　　　○○課、○○課、○○○○、○○課</a:t>
            </a:r>
            <a:endParaRPr lang="en-US" altLang="ja-JP" sz="120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a:latin typeface="Meiryo UI" panose="020B0604030504040204" pitchFamily="50" charset="-128"/>
                <a:ea typeface="Meiryo UI" panose="020B0604030504040204" pitchFamily="50" charset="-128"/>
              </a:rPr>
              <a:t>　・県関係</a:t>
            </a:r>
            <a:endParaRPr lang="en-US" altLang="ja-JP" sz="120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a:latin typeface="Meiryo UI" panose="020B0604030504040204" pitchFamily="50" charset="-128"/>
                <a:ea typeface="Meiryo UI" panose="020B0604030504040204" pitchFamily="50" charset="-128"/>
              </a:rPr>
              <a:t>　　　河川環境課、県土整備事務所、地域振興センター</a:t>
            </a:r>
            <a:endParaRPr lang="en-US" altLang="ja-JP" sz="120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a:latin typeface="Meiryo UI" panose="020B0604030504040204" pitchFamily="50" charset="-128"/>
                <a:ea typeface="Meiryo UI" panose="020B0604030504040204" pitchFamily="50" charset="-128"/>
              </a:rPr>
              <a:t>　・民間事業者等</a:t>
            </a:r>
            <a:endParaRPr lang="en-US" altLang="ja-JP" sz="1200">
              <a:latin typeface="Meiryo UI" panose="020B0604030504040204" pitchFamily="50" charset="-128"/>
              <a:ea typeface="Meiryo UI" panose="020B0604030504040204" pitchFamily="50" charset="-128"/>
            </a:endParaRPr>
          </a:p>
          <a:p>
            <a:pPr eaLnBrk="1" hangingPunct="1">
              <a:spcBef>
                <a:spcPct val="0"/>
              </a:spcBef>
              <a:buFont typeface="Arial" panose="020B0604020202020204" pitchFamily="34" charset="0"/>
              <a:buNone/>
            </a:pPr>
            <a:r>
              <a:rPr lang="ja-JP" altLang="en-US" sz="1200">
                <a:latin typeface="Meiryo UI" panose="020B0604030504040204" pitchFamily="50" charset="-128"/>
                <a:ea typeface="Meiryo UI" panose="020B0604030504040204" pitchFamily="50" charset="-128"/>
              </a:rPr>
              <a:t>　　　　（株）□ □ □ □ </a:t>
            </a:r>
            <a:endParaRPr lang="en-US" altLang="ja-JP" sz="120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a:latin typeface="Meiryo UI" panose="020B0604030504040204" pitchFamily="50" charset="-128"/>
                <a:ea typeface="Meiryo UI" panose="020B0604030504040204" pitchFamily="50" charset="-128"/>
              </a:rPr>
              <a:t>　・関係団体</a:t>
            </a:r>
            <a:endParaRPr lang="en-US" altLang="ja-JP" sz="120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a:latin typeface="Meiryo UI" panose="020B0604030504040204" pitchFamily="50" charset="-128"/>
                <a:ea typeface="Meiryo UI" panose="020B0604030504040204" pitchFamily="50" charset="-128"/>
              </a:rPr>
              <a:t>　　　○○市観光協会</a:t>
            </a:r>
            <a:endParaRPr lang="en-US" altLang="ja-JP" sz="120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a:latin typeface="Meiryo UI" panose="020B0604030504040204" pitchFamily="50" charset="-128"/>
                <a:ea typeface="Meiryo UI" panose="020B0604030504040204" pitchFamily="50" charset="-128"/>
              </a:rPr>
              <a:t>　　　○○川を守る会（既存の川の国応援団）等、６団体</a:t>
            </a:r>
            <a:endParaRPr lang="en-US" altLang="ja-JP" sz="120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a:latin typeface="Meiryo UI" panose="020B0604030504040204" pitchFamily="50" charset="-128"/>
                <a:ea typeface="Meiryo UI" panose="020B0604030504040204" pitchFamily="50" charset="-128"/>
              </a:rPr>
              <a:t>　　　○○大学（市と連携協定を締結）</a:t>
            </a:r>
            <a:endParaRPr lang="en-US" altLang="ja-JP" sz="120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a:latin typeface="Meiryo UI" panose="020B0604030504040204" pitchFamily="50" charset="-128"/>
                <a:ea typeface="Meiryo UI" panose="020B0604030504040204" pitchFamily="50" charset="-128"/>
              </a:rPr>
              <a:t>　・地域住民等</a:t>
            </a:r>
            <a:endParaRPr lang="en-US" altLang="ja-JP" sz="120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a:latin typeface="Meiryo UI" panose="020B0604030504040204" pitchFamily="50" charset="-128"/>
                <a:ea typeface="Meiryo UI" panose="020B0604030504040204" pitchFamily="50" charset="-128"/>
              </a:rPr>
              <a:t>　　　沿川の自治会長のほか、市民数名を公募予定</a:t>
            </a:r>
            <a:endParaRPr lang="en-US" altLang="ja-JP" sz="120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a:latin typeface="Meiryo UI" panose="020B0604030504040204" pitchFamily="50" charset="-128"/>
                <a:ea typeface="Meiryo UI" panose="020B0604030504040204" pitchFamily="50" charset="-128"/>
              </a:rPr>
              <a:t>　</a:t>
            </a:r>
            <a:endParaRPr lang="en-US" altLang="ja-JP" sz="1200">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a:latin typeface="Meiryo UI" panose="020B0604030504040204" pitchFamily="50" charset="-128"/>
                <a:ea typeface="Meiryo UI" panose="020B0604030504040204" pitchFamily="50" charset="-128"/>
              </a:rPr>
              <a:t>■事務局</a:t>
            </a:r>
            <a:endParaRPr lang="en-US" altLang="ja-JP" sz="120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a:latin typeface="Meiryo UI" panose="020B0604030504040204" pitchFamily="50" charset="-128"/>
                <a:ea typeface="Meiryo UI" panose="020B0604030504040204" pitchFamily="50" charset="-128"/>
              </a:rPr>
              <a:t>　　○○市　○○○○課　○○○○係</a:t>
            </a:r>
            <a:endParaRPr lang="en-US" altLang="ja-JP" sz="1200">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400">
              <a:latin typeface="Meiryo UI" panose="020B0604030504040204" pitchFamily="50" charset="-128"/>
              <a:ea typeface="Meiryo UI" panose="020B0604030504040204" pitchFamily="50" charset="-128"/>
            </a:endParaRPr>
          </a:p>
        </p:txBody>
      </p:sp>
      <p:sp>
        <p:nvSpPr>
          <p:cNvPr id="11269" name="正方形/長方形 4">
            <a:extLst>
              <a:ext uri="{FF2B5EF4-FFF2-40B4-BE49-F238E27FC236}">
                <a16:creationId xmlns:a16="http://schemas.microsoft.com/office/drawing/2014/main" id="{4092DF4E-FED4-4518-B291-76C5FBBF75BB}"/>
              </a:ext>
            </a:extLst>
          </p:cNvPr>
          <p:cNvSpPr>
            <a:spLocks noChangeArrowheads="1"/>
          </p:cNvSpPr>
          <p:nvPr/>
        </p:nvSpPr>
        <p:spPr bwMode="auto">
          <a:xfrm>
            <a:off x="174625" y="6816725"/>
            <a:ext cx="6624638" cy="226853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tIns="216000"/>
          <a:lstStyle>
            <a:lvl1pPr marL="180975" indent="-180975">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 typeface="Arial" panose="020B0604020202020204" pitchFamily="34" charset="0"/>
              <a:buNone/>
            </a:pPr>
            <a:r>
              <a:rPr lang="ja-JP" altLang="en-US" sz="1200">
                <a:latin typeface="Meiryo UI" panose="020B0604030504040204" pitchFamily="50" charset="-128"/>
                <a:ea typeface="Meiryo UI" panose="020B0604030504040204" pitchFamily="50" charset="-128"/>
              </a:rPr>
              <a:t>■ ○○川を守る会は川の国応援団として●●付近で美化活動を行っている。（年○○回程度）</a:t>
            </a:r>
            <a:endParaRPr lang="en-US" altLang="ja-JP" sz="1200">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latin typeface="Meiryo UI" panose="020B0604030504040204" pitchFamily="50" charset="-128"/>
              <a:ea typeface="Meiryo UI" panose="020B0604030504040204" pitchFamily="50" charset="-128"/>
            </a:endParaRPr>
          </a:p>
          <a:p>
            <a:pPr eaLnBrk="1" hangingPunct="1">
              <a:spcBef>
                <a:spcPct val="0"/>
              </a:spcBef>
              <a:buFont typeface="Arial" panose="020B0604020202020204" pitchFamily="34" charset="0"/>
              <a:buNone/>
            </a:pPr>
            <a:r>
              <a:rPr lang="ja-JP" altLang="en-US" sz="1200">
                <a:latin typeface="Meiryo UI" panose="020B0604030504040204" pitchFamily="50" charset="-128"/>
                <a:ea typeface="Meiryo UI" panose="020B0604030504040204" pitchFamily="50" charset="-128"/>
              </a:rPr>
              <a:t>■ 商工会議所が○○川の●●付近の河川敷で定期的にイベントを行っている。（年○○回程度）</a:t>
            </a:r>
            <a:endParaRPr lang="en-US" altLang="ja-JP" sz="1200">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a:latin typeface="Meiryo UI" panose="020B0604030504040204" pitchFamily="50" charset="-128"/>
                <a:ea typeface="Meiryo UI" panose="020B0604030504040204" pitchFamily="50" charset="-128"/>
              </a:rPr>
              <a:t>■ ○○から○○川の●●付近の河川敷でイベントを企画したいとの相談がある。</a:t>
            </a:r>
            <a:endParaRPr lang="en-US" altLang="ja-JP" sz="1200">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latin typeface="Meiryo UI" panose="020B0604030504040204" pitchFamily="50" charset="-128"/>
              <a:ea typeface="Meiryo UI" panose="020B0604030504040204" pitchFamily="50" charset="-128"/>
            </a:endParaRPr>
          </a:p>
          <a:p>
            <a:pPr eaLnBrk="1" hangingPunct="1">
              <a:spcBef>
                <a:spcPct val="0"/>
              </a:spcBef>
              <a:buFontTx/>
              <a:buNone/>
            </a:pPr>
            <a:endParaRPr lang="en-US" altLang="ja-JP" sz="1200">
              <a:latin typeface="Meiryo UI" panose="020B0604030504040204" pitchFamily="50" charset="-128"/>
              <a:ea typeface="Meiryo UI" panose="020B0604030504040204" pitchFamily="50" charset="-128"/>
            </a:endParaRPr>
          </a:p>
        </p:txBody>
      </p:sp>
      <p:sp>
        <p:nvSpPr>
          <p:cNvPr id="11270" name="正方形/長方形 4">
            <a:extLst>
              <a:ext uri="{FF2B5EF4-FFF2-40B4-BE49-F238E27FC236}">
                <a16:creationId xmlns:a16="http://schemas.microsoft.com/office/drawing/2014/main" id="{3A9D5998-5854-434E-AAEB-D0333D6ED3DD}"/>
              </a:ext>
            </a:extLst>
          </p:cNvPr>
          <p:cNvSpPr>
            <a:spLocks noChangeArrowheads="1"/>
          </p:cNvSpPr>
          <p:nvPr/>
        </p:nvSpPr>
        <p:spPr bwMode="auto">
          <a:xfrm>
            <a:off x="4132263" y="2854325"/>
            <a:ext cx="2663825" cy="37338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tIns="216000" rIns="72000"/>
          <a:lstStyle>
            <a:lvl1pPr marL="180975" indent="-180975">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200">
                <a:latin typeface="Meiryo UI" panose="020B0604030504040204" pitchFamily="50" charset="-128"/>
                <a:ea typeface="Meiryo UI" panose="020B0604030504040204" pitchFamily="50" charset="-128"/>
              </a:rPr>
              <a:t>■担当課（役割</a:t>
            </a:r>
            <a:r>
              <a:rPr lang="ja-JP" altLang="en-US" sz="1400">
                <a:latin typeface="Meiryo UI" panose="020B0604030504040204" pitchFamily="50" charset="-128"/>
                <a:ea typeface="Meiryo UI" panose="020B0604030504040204" pitchFamily="50" charset="-128"/>
              </a:rPr>
              <a:t>）</a:t>
            </a:r>
            <a:endParaRPr lang="en-US" altLang="ja-JP" sz="140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400">
                <a:latin typeface="Meiryo UI" panose="020B0604030504040204" pitchFamily="50" charset="-128"/>
                <a:ea typeface="Meiryo UI" panose="020B0604030504040204" pitchFamily="50" charset="-128"/>
              </a:rPr>
              <a:t>　</a:t>
            </a:r>
            <a:r>
              <a:rPr lang="ja-JP" altLang="en-US" sz="1200">
                <a:latin typeface="Meiryo UI" panose="020B0604030504040204" pitchFamily="50" charset="-128"/>
                <a:ea typeface="Meiryo UI" panose="020B0604030504040204" pitchFamily="50" charset="-128"/>
              </a:rPr>
              <a:t>○○市</a:t>
            </a:r>
            <a:endParaRPr lang="en-US" altLang="ja-JP" sz="120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a:latin typeface="Meiryo UI" panose="020B0604030504040204" pitchFamily="50" charset="-128"/>
                <a:ea typeface="Meiryo UI" panose="020B0604030504040204" pitchFamily="50" charset="-128"/>
              </a:rPr>
              <a:t>　　・商工観光課</a:t>
            </a:r>
            <a:endParaRPr lang="en-US" altLang="ja-JP" sz="120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a:latin typeface="Meiryo UI" panose="020B0604030504040204" pitchFamily="50" charset="-128"/>
                <a:ea typeface="Meiryo UI" panose="020B0604030504040204" pitchFamily="50" charset="-128"/>
              </a:rPr>
              <a:t>　　　　（事務局、企画、広報等）　　　　　　</a:t>
            </a:r>
            <a:endParaRPr lang="en-US" altLang="ja-JP" sz="120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a:latin typeface="Meiryo UI" panose="020B0604030504040204" pitchFamily="50" charset="-128"/>
                <a:ea typeface="Meiryo UI" panose="020B0604030504040204" pitchFamily="50" charset="-128"/>
              </a:rPr>
              <a:t>　　・建設課</a:t>
            </a:r>
            <a:endParaRPr lang="en-US" altLang="ja-JP" sz="120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a:latin typeface="Meiryo UI" panose="020B0604030504040204" pitchFamily="50" charset="-128"/>
                <a:ea typeface="Meiryo UI" panose="020B0604030504040204" pitchFamily="50" charset="-128"/>
              </a:rPr>
              <a:t>　　　　（施設整備、維持管理等）</a:t>
            </a:r>
            <a:endParaRPr lang="en-US" altLang="ja-JP" sz="120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a:latin typeface="Meiryo UI" panose="020B0604030504040204" pitchFamily="50" charset="-128"/>
                <a:ea typeface="Meiryo UI" panose="020B0604030504040204" pitchFamily="50" charset="-128"/>
              </a:rPr>
              <a:t>　　・上下水道課</a:t>
            </a:r>
            <a:endParaRPr lang="en-US" altLang="ja-JP" sz="120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a:latin typeface="Meiryo UI" panose="020B0604030504040204" pitchFamily="50" charset="-128"/>
                <a:ea typeface="Meiryo UI" panose="020B0604030504040204" pitchFamily="50" charset="-128"/>
              </a:rPr>
              <a:t>　　　　（合併浄化槽への転換促進等）</a:t>
            </a:r>
            <a:endParaRPr lang="en-US" altLang="ja-JP" sz="120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a:latin typeface="Meiryo UI" panose="020B0604030504040204" pitchFamily="50" charset="-128"/>
                <a:ea typeface="Meiryo UI" panose="020B0604030504040204" pitchFamily="50" charset="-128"/>
              </a:rPr>
              <a:t>　　・市民課</a:t>
            </a:r>
            <a:endParaRPr lang="en-US" altLang="ja-JP" sz="120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a:latin typeface="Meiryo UI" panose="020B0604030504040204" pitchFamily="50" charset="-128"/>
                <a:ea typeface="Meiryo UI" panose="020B0604030504040204" pitchFamily="50" charset="-128"/>
              </a:rPr>
              <a:t>　　　　（住民活動への補助制度）</a:t>
            </a:r>
            <a:endParaRPr lang="en-US" altLang="ja-JP" sz="120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a:latin typeface="Meiryo UI" panose="020B0604030504040204" pitchFamily="50" charset="-128"/>
                <a:ea typeface="Meiryo UI" panose="020B0604030504040204" pitchFamily="50" charset="-128"/>
              </a:rPr>
              <a:t>　　　</a:t>
            </a:r>
            <a:endParaRPr lang="en-US" altLang="ja-JP" sz="1200">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a:latin typeface="Meiryo UI" panose="020B0604030504040204" pitchFamily="50" charset="-128"/>
                <a:ea typeface="Meiryo UI" panose="020B0604030504040204" pitchFamily="50" charset="-128"/>
              </a:rPr>
              <a:t>　　　</a:t>
            </a:r>
            <a:endParaRPr lang="en-US" altLang="ja-JP" sz="1200">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C97F9752-79E7-4A41-A66A-AA1BD92442C1}"/>
              </a:ext>
            </a:extLst>
          </p:cNvPr>
          <p:cNvSpPr/>
          <p:nvPr/>
        </p:nvSpPr>
        <p:spPr>
          <a:xfrm>
            <a:off x="179388" y="655638"/>
            <a:ext cx="6624637" cy="1981200"/>
          </a:xfrm>
          <a:prstGeom prst="rect">
            <a:avLst/>
          </a:prstGeom>
          <a:solidFill>
            <a:srgbClr val="CCFFCC"/>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Ins="72000"/>
          <a:lstStyle/>
          <a:p>
            <a:pPr eaLnBrk="1" hangingPunct="1">
              <a:defRPr/>
            </a:pPr>
            <a:r>
              <a:rPr lang="ja-JP" altLang="en-US" sz="1400" dirty="0">
                <a:solidFill>
                  <a:schemeClr val="tx1"/>
                </a:solidFill>
                <a:latin typeface="Meiryo UI" panose="020B0604030504040204" pitchFamily="50" charset="-128"/>
                <a:ea typeface="Meiryo UI" panose="020B0604030504040204" pitchFamily="50" charset="-128"/>
              </a:rPr>
              <a:t>　</a:t>
            </a:r>
            <a:endParaRPr lang="en-US" altLang="ja-JP" sz="1400" dirty="0">
              <a:solidFill>
                <a:schemeClr val="tx1"/>
              </a:solidFill>
              <a:latin typeface="Meiryo UI" panose="020B0604030504040204" pitchFamily="50" charset="-128"/>
              <a:ea typeface="Meiryo UI" panose="020B0604030504040204" pitchFamily="50" charset="-128"/>
            </a:endParaRPr>
          </a:p>
          <a:p>
            <a:pPr eaLnBrk="1" hangingPunct="1">
              <a:defRPr/>
            </a:pPr>
            <a:r>
              <a:rPr lang="en-US" altLang="ja-JP" sz="1400" dirty="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申請時点で連携する民間事業等が決まっている場合は、事業者名、業務内容、申請箇</a:t>
            </a:r>
            <a:endParaRPr lang="en-US" altLang="ja-JP" sz="1400" dirty="0">
              <a:solidFill>
                <a:schemeClr val="tx1"/>
              </a:solidFill>
              <a:latin typeface="Meiryo UI" panose="020B0604030504040204" pitchFamily="50" charset="-128"/>
              <a:ea typeface="Meiryo UI" panose="020B0604030504040204" pitchFamily="50" charset="-128"/>
            </a:endParaRPr>
          </a:p>
          <a:p>
            <a:pPr eaLnBrk="1" hangingPunct="1">
              <a:defRPr/>
            </a:pPr>
            <a:r>
              <a:rPr lang="ja-JP" altLang="en-US" sz="1400" dirty="0">
                <a:solidFill>
                  <a:schemeClr val="tx1"/>
                </a:solidFill>
                <a:latin typeface="Meiryo UI" panose="020B0604030504040204" pitchFamily="50" charset="-128"/>
                <a:ea typeface="Meiryo UI" panose="020B0604030504040204" pitchFamily="50" charset="-128"/>
              </a:rPr>
              <a:t>　所での連携内容、当該事業者と連携することとした経緯などを記載してください。</a:t>
            </a:r>
            <a:endParaRPr lang="en-US" altLang="ja-JP" sz="1400" dirty="0">
              <a:solidFill>
                <a:schemeClr val="tx1"/>
              </a:solidFill>
              <a:latin typeface="Meiryo UI" panose="020B0604030504040204" pitchFamily="50" charset="-128"/>
              <a:ea typeface="Meiryo UI" panose="020B0604030504040204" pitchFamily="50" charset="-128"/>
            </a:endParaRPr>
          </a:p>
          <a:p>
            <a:pPr eaLnBrk="1" hangingPunct="1">
              <a:defRPr/>
            </a:pPr>
            <a:endParaRPr lang="en-US" altLang="ja-JP" sz="1400" dirty="0">
              <a:solidFill>
                <a:schemeClr val="tx1"/>
              </a:solidFill>
              <a:latin typeface="Meiryo UI" panose="020B0604030504040204" pitchFamily="50" charset="-128"/>
              <a:ea typeface="Meiryo UI" panose="020B0604030504040204" pitchFamily="50" charset="-128"/>
            </a:endParaRPr>
          </a:p>
          <a:p>
            <a:pPr eaLnBrk="1" hangingPunct="1">
              <a:defRPr/>
            </a:pPr>
            <a:r>
              <a:rPr lang="en-US" altLang="ja-JP" sz="1400" dirty="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連携する民間事業者等が決まっていない場合は、事業者と利活用の中でどのように連携</a:t>
            </a:r>
            <a:endParaRPr lang="en-US" altLang="ja-JP" sz="1400" dirty="0">
              <a:solidFill>
                <a:schemeClr val="tx1"/>
              </a:solidFill>
              <a:latin typeface="Meiryo UI" panose="020B0604030504040204" pitchFamily="50" charset="-128"/>
              <a:ea typeface="Meiryo UI" panose="020B0604030504040204" pitchFamily="50" charset="-128"/>
            </a:endParaRPr>
          </a:p>
          <a:p>
            <a:pPr eaLnBrk="1" hangingPunct="1">
              <a:defRPr/>
            </a:pPr>
            <a:r>
              <a:rPr lang="ja-JP" altLang="en-US" sz="1400" dirty="0">
                <a:solidFill>
                  <a:schemeClr val="tx1"/>
                </a:solidFill>
                <a:latin typeface="Meiryo UI" panose="020B0604030504040204" pitchFamily="50" charset="-128"/>
                <a:ea typeface="Meiryo UI" panose="020B0604030504040204" pitchFamily="50" charset="-128"/>
              </a:rPr>
              <a:t>　するか、事業者に求めること、事業者の選定方法、選定時期など（申請時点での想定）</a:t>
            </a:r>
            <a:endParaRPr lang="en-US" altLang="ja-JP" sz="1400" dirty="0">
              <a:solidFill>
                <a:schemeClr val="tx1"/>
              </a:solidFill>
              <a:latin typeface="Meiryo UI" panose="020B0604030504040204" pitchFamily="50" charset="-128"/>
              <a:ea typeface="Meiryo UI" panose="020B0604030504040204" pitchFamily="50" charset="-128"/>
            </a:endParaRPr>
          </a:p>
          <a:p>
            <a:pPr eaLnBrk="1" hangingPunct="1">
              <a:defRPr/>
            </a:pPr>
            <a:r>
              <a:rPr lang="ja-JP" altLang="en-US" sz="1400" dirty="0">
                <a:solidFill>
                  <a:schemeClr val="tx1"/>
                </a:solidFill>
                <a:latin typeface="Meiryo UI" panose="020B0604030504040204" pitchFamily="50" charset="-128"/>
                <a:ea typeface="Meiryo UI" panose="020B0604030504040204" pitchFamily="50" charset="-128"/>
              </a:rPr>
              <a:t>　を記載してください。</a:t>
            </a:r>
            <a:endParaRPr lang="en-US" altLang="ja-JP" sz="1400" dirty="0">
              <a:solidFill>
                <a:schemeClr val="tx1"/>
              </a:solidFill>
              <a:latin typeface="Meiryo UI" panose="020B0604030504040204" pitchFamily="50" charset="-128"/>
              <a:ea typeface="Meiryo UI" panose="020B0604030504040204" pitchFamily="50" charset="-128"/>
            </a:endParaRPr>
          </a:p>
          <a:p>
            <a:pPr eaLnBrk="1" hangingPunct="1">
              <a:defRPr/>
            </a:pPr>
            <a:r>
              <a:rPr lang="ja-JP" altLang="en-US" sz="1400" dirty="0">
                <a:solidFill>
                  <a:schemeClr val="tx1"/>
                </a:solidFill>
                <a:latin typeface="Meiryo UI" panose="020B0604030504040204" pitchFamily="50" charset="-128"/>
                <a:ea typeface="Meiryo UI" panose="020B0604030504040204" pitchFamily="50" charset="-128"/>
              </a:rPr>
              <a:t>　　また、想定している事業者等があれば調整状況などを記載してください。</a:t>
            </a:r>
          </a:p>
        </p:txBody>
      </p:sp>
      <p:sp>
        <p:nvSpPr>
          <p:cNvPr id="19" name="角丸四角形 18">
            <a:extLst>
              <a:ext uri="{FF2B5EF4-FFF2-40B4-BE49-F238E27FC236}">
                <a16:creationId xmlns:a16="http://schemas.microsoft.com/office/drawing/2014/main" id="{26A8DCD6-A955-4A50-97ED-94D0C437F72F}"/>
              </a:ext>
            </a:extLst>
          </p:cNvPr>
          <p:cNvSpPr/>
          <p:nvPr/>
        </p:nvSpPr>
        <p:spPr>
          <a:xfrm>
            <a:off x="138113" y="6672263"/>
            <a:ext cx="2593975" cy="287337"/>
          </a:xfrm>
          <a:prstGeom prst="roundRect">
            <a:avLst/>
          </a:prstGeom>
          <a:solidFill>
            <a:srgbClr val="3366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600" b="1" dirty="0">
                <a:solidFill>
                  <a:schemeClr val="bg1"/>
                </a:solidFill>
              </a:rPr>
              <a:t>河川に関する地域の活動</a:t>
            </a:r>
          </a:p>
        </p:txBody>
      </p:sp>
      <p:sp>
        <p:nvSpPr>
          <p:cNvPr id="20" name="角丸四角形 19">
            <a:extLst>
              <a:ext uri="{FF2B5EF4-FFF2-40B4-BE49-F238E27FC236}">
                <a16:creationId xmlns:a16="http://schemas.microsoft.com/office/drawing/2014/main" id="{1B8ECA1D-5937-40E6-AB58-55DAFB572966}"/>
              </a:ext>
            </a:extLst>
          </p:cNvPr>
          <p:cNvSpPr/>
          <p:nvPr/>
        </p:nvSpPr>
        <p:spPr>
          <a:xfrm>
            <a:off x="4095750" y="2711450"/>
            <a:ext cx="1670050" cy="287338"/>
          </a:xfrm>
          <a:prstGeom prst="roundRect">
            <a:avLst/>
          </a:prstGeom>
          <a:solidFill>
            <a:srgbClr val="3366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600" b="1" dirty="0">
                <a:solidFill>
                  <a:schemeClr val="bg1"/>
                </a:solidFill>
              </a:rPr>
              <a:t>　庁内推進体制</a:t>
            </a:r>
          </a:p>
        </p:txBody>
      </p:sp>
      <p:sp>
        <p:nvSpPr>
          <p:cNvPr id="21" name="角丸四角形 20">
            <a:extLst>
              <a:ext uri="{FF2B5EF4-FFF2-40B4-BE49-F238E27FC236}">
                <a16:creationId xmlns:a16="http://schemas.microsoft.com/office/drawing/2014/main" id="{61AD8BF1-864D-4C9A-AD71-EC1BA425C085}"/>
              </a:ext>
            </a:extLst>
          </p:cNvPr>
          <p:cNvSpPr/>
          <p:nvPr/>
        </p:nvSpPr>
        <p:spPr>
          <a:xfrm>
            <a:off x="142875" y="2711450"/>
            <a:ext cx="1670050" cy="287338"/>
          </a:xfrm>
          <a:prstGeom prst="roundRect">
            <a:avLst/>
          </a:prstGeom>
          <a:solidFill>
            <a:srgbClr val="3366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600" b="1" dirty="0">
                <a:solidFill>
                  <a:schemeClr val="bg1"/>
                </a:solidFill>
              </a:rPr>
              <a:t>　協議会の体制</a:t>
            </a:r>
          </a:p>
        </p:txBody>
      </p:sp>
      <p:sp>
        <p:nvSpPr>
          <p:cNvPr id="11" name="角丸四角形 20">
            <a:extLst>
              <a:ext uri="{FF2B5EF4-FFF2-40B4-BE49-F238E27FC236}">
                <a16:creationId xmlns:a16="http://schemas.microsoft.com/office/drawing/2014/main" id="{3F639FDB-D2E4-44BF-A053-57D3D56D357C}"/>
              </a:ext>
            </a:extLst>
          </p:cNvPr>
          <p:cNvSpPr/>
          <p:nvPr/>
        </p:nvSpPr>
        <p:spPr>
          <a:xfrm>
            <a:off x="127000" y="519113"/>
            <a:ext cx="2447925" cy="287337"/>
          </a:xfrm>
          <a:prstGeom prst="roundRect">
            <a:avLst/>
          </a:prstGeom>
          <a:solidFill>
            <a:srgbClr val="3366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600" b="1" dirty="0">
                <a:solidFill>
                  <a:schemeClr val="bg1"/>
                </a:solidFill>
              </a:rPr>
              <a:t>　民間事業者等との連携</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7212</TotalTime>
  <Words>1267</Words>
  <Application>Microsoft Office PowerPoint</Application>
  <PresentationFormat>画面に合わせる (4:3)</PresentationFormat>
  <Paragraphs>190</Paragraphs>
  <Slides>5</Slides>
  <Notes>5</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5</vt:i4>
      </vt:variant>
    </vt:vector>
  </HeadingPairs>
  <TitlesOfParts>
    <vt:vector size="11" baseType="lpstr">
      <vt:lpstr>Arial</vt:lpstr>
      <vt:lpstr>ＭＳ Ｐゴシック</vt:lpstr>
      <vt:lpstr>Calibri</vt:lpstr>
      <vt:lpstr>メイリオ</vt:lpstr>
      <vt:lpstr>Meiryo UI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埼玉県</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埼玉県</dc:creator>
  <cp:lastModifiedBy>宮寺智啓</cp:lastModifiedBy>
  <cp:revision>563</cp:revision>
  <cp:lastPrinted>2021-02-04T05:55:23Z</cp:lastPrinted>
  <dcterms:created xsi:type="dcterms:W3CDTF">2011-10-11T07:48:59Z</dcterms:created>
  <dcterms:modified xsi:type="dcterms:W3CDTF">2021-08-15T22:10:50Z</dcterms:modified>
</cp:coreProperties>
</file>