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71" r:id="rId3"/>
    <p:sldId id="275" r:id="rId4"/>
    <p:sldId id="257" r:id="rId5"/>
    <p:sldId id="269" r:id="rId6"/>
    <p:sldId id="272" r:id="rId7"/>
    <p:sldId id="273" r:id="rId8"/>
    <p:sldId id="274" r:id="rId9"/>
    <p:sldId id="270" r:id="rId10"/>
    <p:sldId id="258" r:id="rId11"/>
    <p:sldId id="297" r:id="rId12"/>
    <p:sldId id="298" r:id="rId13"/>
    <p:sldId id="260" r:id="rId14"/>
    <p:sldId id="259" r:id="rId15"/>
    <p:sldId id="261" r:id="rId16"/>
    <p:sldId id="262" r:id="rId17"/>
    <p:sldId id="263" r:id="rId18"/>
    <p:sldId id="264" r:id="rId19"/>
    <p:sldId id="265" r:id="rId20"/>
    <p:sldId id="317" r:id="rId21"/>
    <p:sldId id="293" r:id="rId22"/>
    <p:sldId id="318" r:id="rId23"/>
    <p:sldId id="319" r:id="rId24"/>
    <p:sldId id="320" r:id="rId25"/>
    <p:sldId id="321" r:id="rId26"/>
    <p:sldId id="322" r:id="rId27"/>
    <p:sldId id="295" r:id="rId2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003" autoAdjust="0"/>
  </p:normalViewPr>
  <p:slideViewPr>
    <p:cSldViewPr snapToGrid="0">
      <p:cViewPr varScale="1">
        <p:scale>
          <a:sx n="36" d="100"/>
          <a:sy n="36" d="100"/>
        </p:scale>
        <p:origin x="10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645452B-EC19-4B8E-8E63-0F420D4B69AF}" type="datetimeFigureOut">
              <a:rPr kumimoji="1" lang="ja-JP" altLang="en-US" smtClean="0"/>
              <a:t>2020/3/21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C390F77-086A-444F-AA33-066DBD25F481}" type="slidenum">
              <a:rPr kumimoji="1" lang="ja-JP" altLang="en-US" smtClean="0"/>
              <a:t>‹#›</a:t>
            </a:fld>
            <a:endParaRPr kumimoji="1" lang="ja-JP" altLang="en-US"/>
          </a:p>
        </p:txBody>
      </p:sp>
    </p:spTree>
    <p:extLst>
      <p:ext uri="{BB962C8B-B14F-4D97-AF65-F5344CB8AC3E}">
        <p14:creationId xmlns:p14="http://schemas.microsoft.com/office/powerpoint/2010/main" val="2464402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a:t>
            </a:fld>
            <a:endParaRPr kumimoji="1" lang="ja-JP" altLang="en-US"/>
          </a:p>
        </p:txBody>
      </p:sp>
    </p:spTree>
    <p:extLst>
      <p:ext uri="{BB962C8B-B14F-4D97-AF65-F5344CB8AC3E}">
        <p14:creationId xmlns:p14="http://schemas.microsoft.com/office/powerpoint/2010/main" val="86816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12</a:t>
            </a:fld>
            <a:endParaRPr kumimoji="1" lang="ja-JP" altLang="en-US"/>
          </a:p>
        </p:txBody>
      </p:sp>
    </p:spTree>
    <p:extLst>
      <p:ext uri="{BB962C8B-B14F-4D97-AF65-F5344CB8AC3E}">
        <p14:creationId xmlns:p14="http://schemas.microsoft.com/office/powerpoint/2010/main" val="236355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13</a:t>
            </a:fld>
            <a:endParaRPr kumimoji="1" lang="ja-JP" altLang="en-US"/>
          </a:p>
        </p:txBody>
      </p:sp>
    </p:spTree>
    <p:extLst>
      <p:ext uri="{BB962C8B-B14F-4D97-AF65-F5344CB8AC3E}">
        <p14:creationId xmlns:p14="http://schemas.microsoft.com/office/powerpoint/2010/main" val="188927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14</a:t>
            </a:fld>
            <a:endParaRPr kumimoji="1" lang="ja-JP" altLang="en-US"/>
          </a:p>
        </p:txBody>
      </p:sp>
    </p:spTree>
    <p:extLst>
      <p:ext uri="{BB962C8B-B14F-4D97-AF65-F5344CB8AC3E}">
        <p14:creationId xmlns:p14="http://schemas.microsoft.com/office/powerpoint/2010/main" val="3472240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390F77-086A-444F-AA33-066DBD25F481}" type="slidenum">
              <a:rPr kumimoji="1" lang="ja-JP" altLang="en-US" smtClean="0"/>
              <a:t>15</a:t>
            </a:fld>
            <a:endParaRPr kumimoji="1" lang="ja-JP" altLang="en-US"/>
          </a:p>
        </p:txBody>
      </p:sp>
    </p:spTree>
    <p:extLst>
      <p:ext uri="{BB962C8B-B14F-4D97-AF65-F5344CB8AC3E}">
        <p14:creationId xmlns:p14="http://schemas.microsoft.com/office/powerpoint/2010/main" val="168964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16</a:t>
            </a:fld>
            <a:endParaRPr kumimoji="1" lang="ja-JP" altLang="en-US"/>
          </a:p>
        </p:txBody>
      </p:sp>
    </p:spTree>
    <p:extLst>
      <p:ext uri="{BB962C8B-B14F-4D97-AF65-F5344CB8AC3E}">
        <p14:creationId xmlns:p14="http://schemas.microsoft.com/office/powerpoint/2010/main" val="390694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17</a:t>
            </a:fld>
            <a:endParaRPr kumimoji="1" lang="ja-JP" altLang="en-US"/>
          </a:p>
        </p:txBody>
      </p:sp>
    </p:spTree>
    <p:extLst>
      <p:ext uri="{BB962C8B-B14F-4D97-AF65-F5344CB8AC3E}">
        <p14:creationId xmlns:p14="http://schemas.microsoft.com/office/powerpoint/2010/main" val="407187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endParaRPr kumimoji="1" lang="en-US" altLang="ja-JP"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18</a:t>
            </a:fld>
            <a:endParaRPr kumimoji="1" lang="ja-JP" altLang="en-US"/>
          </a:p>
        </p:txBody>
      </p:sp>
    </p:spTree>
    <p:extLst>
      <p:ext uri="{BB962C8B-B14F-4D97-AF65-F5344CB8AC3E}">
        <p14:creationId xmlns:p14="http://schemas.microsoft.com/office/powerpoint/2010/main" val="1216048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19</a:t>
            </a:fld>
            <a:endParaRPr kumimoji="1" lang="ja-JP" altLang="en-US"/>
          </a:p>
        </p:txBody>
      </p:sp>
    </p:spTree>
    <p:extLst>
      <p:ext uri="{BB962C8B-B14F-4D97-AF65-F5344CB8AC3E}">
        <p14:creationId xmlns:p14="http://schemas.microsoft.com/office/powerpoint/2010/main" val="1083376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20</a:t>
            </a:fld>
            <a:endParaRPr kumimoji="1" lang="ja-JP" altLang="en-US"/>
          </a:p>
        </p:txBody>
      </p:sp>
    </p:spTree>
    <p:extLst>
      <p:ext uri="{BB962C8B-B14F-4D97-AF65-F5344CB8AC3E}">
        <p14:creationId xmlns:p14="http://schemas.microsoft.com/office/powerpoint/2010/main" val="595318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21</a:t>
            </a:fld>
            <a:endParaRPr kumimoji="1" lang="ja-JP" altLang="en-US"/>
          </a:p>
        </p:txBody>
      </p:sp>
    </p:spTree>
    <p:extLst>
      <p:ext uri="{BB962C8B-B14F-4D97-AF65-F5344CB8AC3E}">
        <p14:creationId xmlns:p14="http://schemas.microsoft.com/office/powerpoint/2010/main" val="104875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3</a:t>
            </a:fld>
            <a:endParaRPr kumimoji="1" lang="ja-JP" altLang="en-US"/>
          </a:p>
        </p:txBody>
      </p:sp>
    </p:spTree>
    <p:extLst>
      <p:ext uri="{BB962C8B-B14F-4D97-AF65-F5344CB8AC3E}">
        <p14:creationId xmlns:p14="http://schemas.microsoft.com/office/powerpoint/2010/main" val="1466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22</a:t>
            </a:fld>
            <a:endParaRPr kumimoji="1" lang="ja-JP" altLang="en-US"/>
          </a:p>
        </p:txBody>
      </p:sp>
    </p:spTree>
    <p:extLst>
      <p:ext uri="{BB962C8B-B14F-4D97-AF65-F5344CB8AC3E}">
        <p14:creationId xmlns:p14="http://schemas.microsoft.com/office/powerpoint/2010/main" val="339732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23</a:t>
            </a:fld>
            <a:endParaRPr kumimoji="1" lang="ja-JP" altLang="en-US"/>
          </a:p>
        </p:txBody>
      </p:sp>
    </p:spTree>
    <p:extLst>
      <p:ext uri="{BB962C8B-B14F-4D97-AF65-F5344CB8AC3E}">
        <p14:creationId xmlns:p14="http://schemas.microsoft.com/office/powerpoint/2010/main" val="3219163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24</a:t>
            </a:fld>
            <a:endParaRPr kumimoji="1" lang="ja-JP" altLang="en-US"/>
          </a:p>
        </p:txBody>
      </p:sp>
    </p:spTree>
    <p:extLst>
      <p:ext uri="{BB962C8B-B14F-4D97-AF65-F5344CB8AC3E}">
        <p14:creationId xmlns:p14="http://schemas.microsoft.com/office/powerpoint/2010/main" val="2067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25</a:t>
            </a:fld>
            <a:endParaRPr kumimoji="1" lang="ja-JP" altLang="en-US"/>
          </a:p>
        </p:txBody>
      </p:sp>
    </p:spTree>
    <p:extLst>
      <p:ext uri="{BB962C8B-B14F-4D97-AF65-F5344CB8AC3E}">
        <p14:creationId xmlns:p14="http://schemas.microsoft.com/office/powerpoint/2010/main" val="180265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26</a:t>
            </a:fld>
            <a:endParaRPr kumimoji="1" lang="ja-JP" altLang="en-US"/>
          </a:p>
        </p:txBody>
      </p:sp>
    </p:spTree>
    <p:extLst>
      <p:ext uri="{BB962C8B-B14F-4D97-AF65-F5344CB8AC3E}">
        <p14:creationId xmlns:p14="http://schemas.microsoft.com/office/powerpoint/2010/main" val="3810163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27</a:t>
            </a:fld>
            <a:endParaRPr kumimoji="1" lang="ja-JP" altLang="en-US"/>
          </a:p>
        </p:txBody>
      </p:sp>
    </p:spTree>
    <p:extLst>
      <p:ext uri="{BB962C8B-B14F-4D97-AF65-F5344CB8AC3E}">
        <p14:creationId xmlns:p14="http://schemas.microsoft.com/office/powerpoint/2010/main" val="53613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5</a:t>
            </a:fld>
            <a:endParaRPr kumimoji="1" lang="ja-JP" altLang="en-US"/>
          </a:p>
        </p:txBody>
      </p:sp>
    </p:spTree>
    <p:extLst>
      <p:ext uri="{BB962C8B-B14F-4D97-AF65-F5344CB8AC3E}">
        <p14:creationId xmlns:p14="http://schemas.microsoft.com/office/powerpoint/2010/main" val="258517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6</a:t>
            </a:fld>
            <a:endParaRPr kumimoji="1" lang="ja-JP" altLang="en-US"/>
          </a:p>
        </p:txBody>
      </p:sp>
    </p:spTree>
    <p:extLst>
      <p:ext uri="{BB962C8B-B14F-4D97-AF65-F5344CB8AC3E}">
        <p14:creationId xmlns:p14="http://schemas.microsoft.com/office/powerpoint/2010/main" val="344460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7</a:t>
            </a:fld>
            <a:endParaRPr kumimoji="1" lang="ja-JP" altLang="en-US"/>
          </a:p>
        </p:txBody>
      </p:sp>
    </p:spTree>
    <p:extLst>
      <p:ext uri="{BB962C8B-B14F-4D97-AF65-F5344CB8AC3E}">
        <p14:creationId xmlns:p14="http://schemas.microsoft.com/office/powerpoint/2010/main" val="536341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8</a:t>
            </a:fld>
            <a:endParaRPr kumimoji="1" lang="ja-JP" altLang="en-US"/>
          </a:p>
        </p:txBody>
      </p:sp>
    </p:spTree>
    <p:extLst>
      <p:ext uri="{BB962C8B-B14F-4D97-AF65-F5344CB8AC3E}">
        <p14:creationId xmlns:p14="http://schemas.microsoft.com/office/powerpoint/2010/main" val="167200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9</a:t>
            </a:fld>
            <a:endParaRPr kumimoji="1" lang="ja-JP" altLang="en-US"/>
          </a:p>
        </p:txBody>
      </p:sp>
    </p:spTree>
    <p:extLst>
      <p:ext uri="{BB962C8B-B14F-4D97-AF65-F5344CB8AC3E}">
        <p14:creationId xmlns:p14="http://schemas.microsoft.com/office/powerpoint/2010/main" val="211307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10</a:t>
            </a:fld>
            <a:endParaRPr kumimoji="1" lang="ja-JP" altLang="en-US"/>
          </a:p>
        </p:txBody>
      </p:sp>
    </p:spTree>
    <p:extLst>
      <p:ext uri="{BB962C8B-B14F-4D97-AF65-F5344CB8AC3E}">
        <p14:creationId xmlns:p14="http://schemas.microsoft.com/office/powerpoint/2010/main" val="117697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390F77-086A-444F-AA33-066DBD25F481}" type="slidenum">
              <a:rPr kumimoji="1" lang="ja-JP" altLang="en-US" smtClean="0"/>
              <a:t>11</a:t>
            </a:fld>
            <a:endParaRPr kumimoji="1" lang="ja-JP" altLang="en-US"/>
          </a:p>
        </p:txBody>
      </p:sp>
    </p:spTree>
    <p:extLst>
      <p:ext uri="{BB962C8B-B14F-4D97-AF65-F5344CB8AC3E}">
        <p14:creationId xmlns:p14="http://schemas.microsoft.com/office/powerpoint/2010/main" val="5343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6F077B-A50F-4D64-8574-E2D6A98A5553}"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B747F8-9654-4282-85D2-65F41AAE7A75}"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AE0E09-DAF1-43AE-A94F-5281C589C6FA}"/>
              </a:ext>
            </a:extLst>
          </p:cNvPr>
          <p:cNvSpPr>
            <a:spLocks noGrp="1"/>
          </p:cNvSpPr>
          <p:nvPr>
            <p:ph type="ctrTitle"/>
          </p:nvPr>
        </p:nvSpPr>
        <p:spPr>
          <a:xfrm>
            <a:off x="2001520" y="1930400"/>
            <a:ext cx="8249920" cy="2150468"/>
          </a:xfrm>
        </p:spPr>
        <p:txBody>
          <a:bodyPr>
            <a:normAutofit fontScale="90000"/>
          </a:bodyPr>
          <a:lstStyle/>
          <a:p>
            <a:pPr algn="ctr"/>
            <a:r>
              <a:rPr kumimoji="1" lang="en-US" altLang="ja-JP" sz="6000" dirty="0"/>
              <a:t/>
            </a:r>
            <a:br>
              <a:rPr kumimoji="1" lang="en-US" altLang="ja-JP" sz="6000" dirty="0"/>
            </a:br>
            <a:r>
              <a:rPr kumimoji="1" lang="ja-JP" altLang="en-US" sz="6000" dirty="0" smtClean="0"/>
              <a:t>カリキュラム</a:t>
            </a:r>
            <a:r>
              <a:rPr kumimoji="1" lang="ja-JP" altLang="en-US" sz="6000" dirty="0"/>
              <a:t>・マネジメント</a:t>
            </a:r>
            <a:r>
              <a:rPr kumimoji="1" lang="en-US" altLang="ja-JP" sz="6000" dirty="0"/>
              <a:t/>
            </a:r>
            <a:br>
              <a:rPr kumimoji="1" lang="en-US" altLang="ja-JP" sz="6000" dirty="0"/>
            </a:br>
            <a:endParaRPr kumimoji="1" lang="ja-JP" altLang="en-US" sz="6000" dirty="0"/>
          </a:p>
        </p:txBody>
      </p:sp>
      <p:sp>
        <p:nvSpPr>
          <p:cNvPr id="3" name="字幕 2">
            <a:extLst>
              <a:ext uri="{FF2B5EF4-FFF2-40B4-BE49-F238E27FC236}">
                <a16:creationId xmlns:a16="http://schemas.microsoft.com/office/drawing/2014/main" id="{374B27E9-225C-42E1-A279-452EBB2AE27F}"/>
              </a:ext>
            </a:extLst>
          </p:cNvPr>
          <p:cNvSpPr>
            <a:spLocks noGrp="1"/>
          </p:cNvSpPr>
          <p:nvPr>
            <p:ph type="subTitle" idx="1"/>
          </p:nvPr>
        </p:nvSpPr>
        <p:spPr>
          <a:xfrm>
            <a:off x="1097280" y="4605146"/>
            <a:ext cx="10058400" cy="1120090"/>
          </a:xfrm>
        </p:spPr>
        <p:txBody>
          <a:bodyPr>
            <a:normAutofit/>
          </a:bodyPr>
          <a:lstStyle/>
          <a:p>
            <a:endParaRPr lang="en-US" altLang="ja-JP" dirty="0"/>
          </a:p>
          <a:p>
            <a:r>
              <a:rPr lang="ja-JP" altLang="en-US" dirty="0"/>
              <a:t>　　　　　　　　　　　　　　　　　　　　　　　　</a:t>
            </a:r>
            <a:r>
              <a:rPr lang="ja-JP" altLang="en-US" dirty="0" smtClean="0"/>
              <a:t>　　　　　　西部</a:t>
            </a:r>
            <a:r>
              <a:rPr lang="ja-JP" altLang="en-US" dirty="0"/>
              <a:t>教育</a:t>
            </a:r>
            <a:r>
              <a:rPr lang="ja-JP" altLang="en-US" dirty="0" smtClean="0"/>
              <a:t>事務所</a:t>
            </a:r>
            <a:endParaRPr kumimoji="1" lang="ja-JP" altLang="en-US" dirty="0"/>
          </a:p>
        </p:txBody>
      </p:sp>
    </p:spTree>
    <p:extLst>
      <p:ext uri="{BB962C8B-B14F-4D97-AF65-F5344CB8AC3E}">
        <p14:creationId xmlns:p14="http://schemas.microsoft.com/office/powerpoint/2010/main" val="163652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59F9D-4ACB-4F2C-B3FC-E3EB3C50AD6A}"/>
              </a:ext>
            </a:extLst>
          </p:cNvPr>
          <p:cNvSpPr>
            <a:spLocks noGrp="1"/>
          </p:cNvSpPr>
          <p:nvPr>
            <p:ph type="title"/>
          </p:nvPr>
        </p:nvSpPr>
        <p:spPr>
          <a:xfrm>
            <a:off x="1066800" y="827467"/>
            <a:ext cx="10058400" cy="592922"/>
          </a:xfrm>
        </p:spPr>
        <p:txBody>
          <a:bodyPr>
            <a:normAutofit/>
          </a:bodyPr>
          <a:lstStyle/>
          <a:p>
            <a:r>
              <a:rPr lang="ja-JP" altLang="en-US" sz="3200" dirty="0"/>
              <a:t>➢　</a:t>
            </a:r>
            <a:r>
              <a:rPr kumimoji="1" lang="ja-JP" altLang="en-US" sz="3200" dirty="0"/>
              <a:t>学習指導要領で言われているカリマネって？</a:t>
            </a:r>
          </a:p>
        </p:txBody>
      </p:sp>
      <p:sp>
        <p:nvSpPr>
          <p:cNvPr id="8" name="object 37">
            <a:extLst>
              <a:ext uri="{FF2B5EF4-FFF2-40B4-BE49-F238E27FC236}">
                <a16:creationId xmlns:a16="http://schemas.microsoft.com/office/drawing/2014/main" id="{AB6FC746-1D8B-456D-84A2-C403B1520358}"/>
              </a:ext>
            </a:extLst>
          </p:cNvPr>
          <p:cNvSpPr txBox="1"/>
          <p:nvPr/>
        </p:nvSpPr>
        <p:spPr>
          <a:xfrm>
            <a:off x="1250590" y="1854380"/>
            <a:ext cx="9874610" cy="1245982"/>
          </a:xfrm>
          <a:prstGeom prst="rect">
            <a:avLst/>
          </a:prstGeom>
        </p:spPr>
        <p:txBody>
          <a:bodyPr vert="horz" wrap="square" lIns="0" tIns="21590" rIns="0" bIns="0" rtlCol="0">
            <a:spAutoFit/>
          </a:bodyPr>
          <a:lstStyle/>
          <a:p>
            <a:pPr marL="12700">
              <a:lnSpc>
                <a:spcPct val="100000"/>
              </a:lnSpc>
              <a:spcBef>
                <a:spcPts val="170"/>
              </a:spcBef>
            </a:pPr>
            <a:r>
              <a:rPr sz="1600" spc="-5" dirty="0">
                <a:solidFill>
                  <a:srgbClr val="231F20"/>
                </a:solidFill>
                <a:latin typeface="ＭＳ Ｐゴシック"/>
                <a:cs typeface="ＭＳ Ｐゴシック"/>
              </a:rPr>
              <a:t>【</a:t>
            </a:r>
            <a:r>
              <a:rPr sz="1600" spc="-10" dirty="0">
                <a:solidFill>
                  <a:srgbClr val="231F20"/>
                </a:solidFill>
                <a:latin typeface="ＭＳ Ｐゴシック"/>
                <a:cs typeface="ＭＳ Ｐゴシック"/>
              </a:rPr>
              <a:t>小学校学習指導要領</a:t>
            </a:r>
            <a:r>
              <a:rPr sz="1600" spc="30" dirty="0">
                <a:solidFill>
                  <a:srgbClr val="231F20"/>
                </a:solidFill>
                <a:latin typeface="ＭＳ Ｐゴシック"/>
                <a:cs typeface="ＭＳ Ｐゴシック"/>
              </a:rPr>
              <a:t> </a:t>
            </a:r>
            <a:r>
              <a:rPr sz="1600" spc="-10" dirty="0">
                <a:solidFill>
                  <a:srgbClr val="231F20"/>
                </a:solidFill>
                <a:latin typeface="ＭＳ Ｐゴシック"/>
                <a:cs typeface="ＭＳ Ｐゴシック"/>
              </a:rPr>
              <a:t>解説</a:t>
            </a:r>
            <a:r>
              <a:rPr sz="1600" spc="55" dirty="0">
                <a:solidFill>
                  <a:srgbClr val="231F20"/>
                </a:solidFill>
                <a:latin typeface="ＭＳ Ｐゴシック"/>
                <a:cs typeface="ＭＳ Ｐゴシック"/>
              </a:rPr>
              <a:t> </a:t>
            </a:r>
            <a:r>
              <a:rPr sz="1600" spc="-10" dirty="0">
                <a:solidFill>
                  <a:srgbClr val="231F20"/>
                </a:solidFill>
                <a:latin typeface="ＭＳ Ｐゴシック"/>
                <a:cs typeface="ＭＳ Ｐゴシック"/>
              </a:rPr>
              <a:t>総則編</a:t>
            </a:r>
            <a:r>
              <a:rPr sz="1600" spc="50" dirty="0">
                <a:solidFill>
                  <a:srgbClr val="231F20"/>
                </a:solidFill>
                <a:latin typeface="ＭＳ Ｐゴシック"/>
                <a:cs typeface="ＭＳ Ｐゴシック"/>
              </a:rPr>
              <a:t> </a:t>
            </a:r>
            <a:r>
              <a:rPr sz="1600" spc="114" dirty="0">
                <a:solidFill>
                  <a:srgbClr val="231F20"/>
                </a:solidFill>
                <a:latin typeface="ＭＳ Ｐゴシック"/>
                <a:cs typeface="ＭＳ Ｐゴシック"/>
              </a:rPr>
              <a:t>P11</a:t>
            </a:r>
            <a:r>
              <a:rPr sz="1600" spc="110" dirty="0">
                <a:solidFill>
                  <a:srgbClr val="231F20"/>
                </a:solidFill>
                <a:latin typeface="ＭＳ Ｐゴシック"/>
                <a:cs typeface="ＭＳ Ｐゴシック"/>
              </a:rPr>
              <a:t>】</a:t>
            </a:r>
            <a:endParaRPr sz="1600" dirty="0">
              <a:latin typeface="ＭＳ Ｐゴシック"/>
              <a:cs typeface="ＭＳ Ｐゴシック"/>
            </a:endParaRPr>
          </a:p>
          <a:p>
            <a:pPr marL="12700" marR="5080" indent="175260">
              <a:lnSpc>
                <a:spcPct val="97600"/>
              </a:lnSpc>
              <a:spcBef>
                <a:spcPts val="100"/>
              </a:spcBef>
            </a:pPr>
            <a:r>
              <a:rPr sz="1600" spc="-15" dirty="0">
                <a:solidFill>
                  <a:srgbClr val="231F20"/>
                </a:solidFill>
                <a:latin typeface="ＭＳ Ｐゴシック"/>
                <a:cs typeface="ＭＳ Ｐゴシック"/>
              </a:rPr>
              <a:t>教育課程については</a:t>
            </a:r>
            <a:r>
              <a:rPr sz="1600" spc="-10" dirty="0">
                <a:solidFill>
                  <a:srgbClr val="231F20"/>
                </a:solidFill>
                <a:latin typeface="ＭＳ Ｐゴシック"/>
                <a:cs typeface="ＭＳ Ｐゴシック"/>
              </a:rPr>
              <a:t>、</a:t>
            </a:r>
            <a:r>
              <a:rPr sz="1600" spc="-20" dirty="0">
                <a:solidFill>
                  <a:srgbClr val="231F20"/>
                </a:solidFill>
                <a:latin typeface="ＭＳ Ｐゴシック"/>
                <a:cs typeface="ＭＳ Ｐゴシック"/>
              </a:rPr>
              <a:t>様</a:t>
            </a:r>
            <a:r>
              <a:rPr sz="1600" spc="-15" dirty="0">
                <a:solidFill>
                  <a:srgbClr val="231F20"/>
                </a:solidFill>
                <a:latin typeface="ＭＳ Ｐゴシック"/>
                <a:cs typeface="ＭＳ Ｐゴシック"/>
              </a:rPr>
              <a:t>々な捉え</a:t>
            </a:r>
            <a:r>
              <a:rPr sz="1600" spc="-20" dirty="0">
                <a:solidFill>
                  <a:srgbClr val="231F20"/>
                </a:solidFill>
                <a:latin typeface="ＭＳ Ｐゴシック"/>
                <a:cs typeface="ＭＳ Ｐゴシック"/>
              </a:rPr>
              <a:t>方</a:t>
            </a:r>
            <a:r>
              <a:rPr sz="1600" spc="-10" dirty="0">
                <a:solidFill>
                  <a:srgbClr val="231F20"/>
                </a:solidFill>
                <a:latin typeface="ＭＳ Ｐゴシック"/>
                <a:cs typeface="ＭＳ Ｐゴシック"/>
              </a:rPr>
              <a:t>が</a:t>
            </a:r>
            <a:r>
              <a:rPr sz="1600" spc="-15" dirty="0">
                <a:solidFill>
                  <a:srgbClr val="231F20"/>
                </a:solidFill>
                <a:latin typeface="ＭＳ Ｐゴシック"/>
                <a:cs typeface="ＭＳ Ｐゴシック"/>
              </a:rPr>
              <a:t>あるが、</a:t>
            </a:r>
            <a:r>
              <a:rPr sz="1600" u="sng" spc="-15" dirty="0">
                <a:solidFill>
                  <a:srgbClr val="231F20"/>
                </a:solidFill>
                <a:uFill>
                  <a:solidFill>
                    <a:srgbClr val="231F20"/>
                  </a:solidFill>
                </a:uFill>
                <a:latin typeface="ＭＳ Ｐゴシック"/>
                <a:cs typeface="ＭＳ Ｐゴシック"/>
              </a:rPr>
              <a:t>学</a:t>
            </a:r>
            <a:r>
              <a:rPr sz="1600" u="sng" spc="-20" dirty="0">
                <a:solidFill>
                  <a:srgbClr val="231F20"/>
                </a:solidFill>
                <a:uFill>
                  <a:solidFill>
                    <a:srgbClr val="231F20"/>
                  </a:solidFill>
                </a:uFill>
                <a:latin typeface="ＭＳ Ｐゴシック"/>
                <a:cs typeface="ＭＳ Ｐゴシック"/>
              </a:rPr>
              <a:t>校</a:t>
            </a:r>
            <a:r>
              <a:rPr sz="1600" u="sng" spc="-15" dirty="0">
                <a:solidFill>
                  <a:srgbClr val="231F20"/>
                </a:solidFill>
                <a:uFill>
                  <a:solidFill>
                    <a:srgbClr val="231F20"/>
                  </a:solidFill>
                </a:uFill>
                <a:latin typeface="ＭＳ Ｐゴシック"/>
                <a:cs typeface="ＭＳ Ｐゴシック"/>
              </a:rPr>
              <a:t>にお</a:t>
            </a:r>
            <a:r>
              <a:rPr sz="1600" u="sng" spc="-20" dirty="0">
                <a:solidFill>
                  <a:srgbClr val="231F20"/>
                </a:solidFill>
                <a:uFill>
                  <a:solidFill>
                    <a:srgbClr val="231F20"/>
                  </a:solidFill>
                </a:uFill>
                <a:latin typeface="ＭＳ Ｐゴシック"/>
                <a:cs typeface="ＭＳ Ｐゴシック"/>
              </a:rPr>
              <a:t>い</a:t>
            </a:r>
            <a:r>
              <a:rPr sz="1600" u="sng" spc="-15" dirty="0">
                <a:solidFill>
                  <a:srgbClr val="231F20"/>
                </a:solidFill>
                <a:uFill>
                  <a:solidFill>
                    <a:srgbClr val="231F20"/>
                  </a:solidFill>
                </a:uFill>
                <a:latin typeface="ＭＳ Ｐゴシック"/>
                <a:cs typeface="ＭＳ Ｐゴシック"/>
              </a:rPr>
              <a:t>て編成する</a:t>
            </a:r>
            <a:r>
              <a:rPr sz="1600" u="sng" spc="-20" dirty="0">
                <a:solidFill>
                  <a:srgbClr val="231F20"/>
                </a:solidFill>
                <a:uFill>
                  <a:solidFill>
                    <a:srgbClr val="231F20"/>
                  </a:solidFill>
                </a:uFill>
                <a:latin typeface="ＭＳ Ｐゴシック"/>
                <a:cs typeface="ＭＳ Ｐゴシック"/>
              </a:rPr>
              <a:t>教</a:t>
            </a:r>
            <a:r>
              <a:rPr sz="1600" u="sng" spc="-15" dirty="0">
                <a:solidFill>
                  <a:srgbClr val="231F20"/>
                </a:solidFill>
                <a:uFill>
                  <a:solidFill>
                    <a:srgbClr val="231F20"/>
                  </a:solidFill>
                </a:uFill>
                <a:latin typeface="ＭＳ Ｐゴシック"/>
                <a:cs typeface="ＭＳ Ｐゴシック"/>
              </a:rPr>
              <a:t>育課程</a:t>
            </a:r>
            <a:r>
              <a:rPr sz="1600" spc="-15" dirty="0">
                <a:solidFill>
                  <a:srgbClr val="231F20"/>
                </a:solidFill>
                <a:latin typeface="ＭＳ Ｐゴシック"/>
                <a:cs typeface="ＭＳ Ｐゴシック"/>
              </a:rPr>
              <a:t>につ</a:t>
            </a:r>
            <a:r>
              <a:rPr sz="1600" spc="-10" dirty="0">
                <a:solidFill>
                  <a:srgbClr val="231F20"/>
                </a:solidFill>
                <a:latin typeface="ＭＳ Ｐゴシック"/>
                <a:cs typeface="ＭＳ Ｐゴシック"/>
              </a:rPr>
              <a:t>いては</a:t>
            </a:r>
            <a:r>
              <a:rPr sz="1600" spc="-5" dirty="0">
                <a:solidFill>
                  <a:srgbClr val="231F20"/>
                </a:solidFill>
                <a:latin typeface="ＭＳ Ｐゴシック"/>
                <a:cs typeface="ＭＳ Ｐゴシック"/>
              </a:rPr>
              <a:t>、</a:t>
            </a:r>
            <a:r>
              <a:rPr sz="1600" spc="-10" dirty="0">
                <a:solidFill>
                  <a:srgbClr val="ED2024"/>
                </a:solidFill>
                <a:latin typeface="ＭＳ Ｐゴシック"/>
                <a:cs typeface="ＭＳ Ｐゴシック"/>
              </a:rPr>
              <a:t>学校</a:t>
            </a:r>
            <a:r>
              <a:rPr sz="1600" spc="-20" dirty="0">
                <a:solidFill>
                  <a:srgbClr val="ED2024"/>
                </a:solidFill>
                <a:latin typeface="ＭＳ Ｐゴシック"/>
                <a:cs typeface="ＭＳ Ｐゴシック"/>
              </a:rPr>
              <a:t>教</a:t>
            </a:r>
            <a:r>
              <a:rPr sz="1600" spc="-10" dirty="0">
                <a:solidFill>
                  <a:srgbClr val="ED2024"/>
                </a:solidFill>
                <a:latin typeface="ＭＳ Ｐゴシック"/>
                <a:cs typeface="ＭＳ Ｐゴシック"/>
              </a:rPr>
              <a:t>育の</a:t>
            </a:r>
            <a:r>
              <a:rPr sz="1600" spc="-20" dirty="0">
                <a:solidFill>
                  <a:srgbClr val="ED2024"/>
                </a:solidFill>
                <a:latin typeface="ＭＳ Ｐゴシック"/>
                <a:cs typeface="ＭＳ Ｐゴシック"/>
              </a:rPr>
              <a:t>目</a:t>
            </a:r>
            <a:r>
              <a:rPr sz="1600" spc="-10" dirty="0">
                <a:solidFill>
                  <a:srgbClr val="ED2024"/>
                </a:solidFill>
                <a:latin typeface="ＭＳ Ｐゴシック"/>
                <a:cs typeface="ＭＳ Ｐゴシック"/>
              </a:rPr>
              <a:t>的や</a:t>
            </a:r>
            <a:r>
              <a:rPr sz="1600" spc="-20" dirty="0">
                <a:solidFill>
                  <a:srgbClr val="ED2024"/>
                </a:solidFill>
                <a:latin typeface="ＭＳ Ｐゴシック"/>
                <a:cs typeface="ＭＳ Ｐゴシック"/>
              </a:rPr>
              <a:t>目</a:t>
            </a:r>
            <a:r>
              <a:rPr sz="1600" spc="-10" dirty="0">
                <a:solidFill>
                  <a:srgbClr val="ED2024"/>
                </a:solidFill>
                <a:latin typeface="ＭＳ Ｐゴシック"/>
                <a:cs typeface="ＭＳ Ｐゴシック"/>
              </a:rPr>
              <a:t>標を</a:t>
            </a:r>
            <a:r>
              <a:rPr sz="1600" spc="-20" dirty="0">
                <a:solidFill>
                  <a:srgbClr val="ED2024"/>
                </a:solidFill>
                <a:latin typeface="ＭＳ Ｐゴシック"/>
                <a:cs typeface="ＭＳ Ｐゴシック"/>
              </a:rPr>
              <a:t>達</a:t>
            </a:r>
            <a:r>
              <a:rPr sz="1600" spc="-10" dirty="0">
                <a:solidFill>
                  <a:srgbClr val="ED2024"/>
                </a:solidFill>
                <a:latin typeface="ＭＳ Ｐゴシック"/>
                <a:cs typeface="ＭＳ Ｐゴシック"/>
              </a:rPr>
              <a:t>成</a:t>
            </a:r>
            <a:r>
              <a:rPr sz="1600" spc="-15" dirty="0">
                <a:solidFill>
                  <a:srgbClr val="231F20"/>
                </a:solidFill>
                <a:latin typeface="ＭＳ Ｐゴシック"/>
                <a:cs typeface="ＭＳ Ｐゴシック"/>
              </a:rPr>
              <a:t>するために</a:t>
            </a:r>
            <a:r>
              <a:rPr sz="1600" spc="-10" dirty="0">
                <a:solidFill>
                  <a:srgbClr val="231F20"/>
                </a:solidFill>
                <a:latin typeface="ＭＳ Ｐゴシック"/>
                <a:cs typeface="ＭＳ Ｐゴシック"/>
              </a:rPr>
              <a:t>、</a:t>
            </a:r>
            <a:r>
              <a:rPr sz="1600" spc="-20" dirty="0">
                <a:solidFill>
                  <a:srgbClr val="231F20"/>
                </a:solidFill>
                <a:latin typeface="ＭＳ Ｐゴシック"/>
                <a:cs typeface="ＭＳ Ｐゴシック"/>
              </a:rPr>
              <a:t>教</a:t>
            </a:r>
            <a:r>
              <a:rPr sz="1600" spc="-15" dirty="0">
                <a:solidFill>
                  <a:srgbClr val="231F20"/>
                </a:solidFill>
                <a:latin typeface="ＭＳ Ｐゴシック"/>
                <a:cs typeface="ＭＳ Ｐゴシック"/>
              </a:rPr>
              <a:t>育の</a:t>
            </a:r>
            <a:r>
              <a:rPr sz="1600" spc="-20" dirty="0">
                <a:solidFill>
                  <a:srgbClr val="231F20"/>
                </a:solidFill>
                <a:latin typeface="ＭＳ Ｐゴシック"/>
                <a:cs typeface="ＭＳ Ｐゴシック"/>
              </a:rPr>
              <a:t>内</a:t>
            </a:r>
            <a:r>
              <a:rPr sz="1600" spc="-15" dirty="0">
                <a:solidFill>
                  <a:srgbClr val="231F20"/>
                </a:solidFill>
                <a:latin typeface="ＭＳ Ｐゴシック"/>
                <a:cs typeface="ＭＳ Ｐゴシック"/>
              </a:rPr>
              <a:t>容</a:t>
            </a:r>
            <a:r>
              <a:rPr sz="1600" spc="-10" dirty="0">
                <a:solidFill>
                  <a:srgbClr val="231F20"/>
                </a:solidFill>
                <a:latin typeface="ＭＳ Ｐゴシック"/>
                <a:cs typeface="ＭＳ Ｐゴシック"/>
              </a:rPr>
              <a:t>を</a:t>
            </a:r>
            <a:r>
              <a:rPr sz="1600" spc="-20" dirty="0">
                <a:solidFill>
                  <a:srgbClr val="ED2024"/>
                </a:solidFill>
                <a:latin typeface="ＭＳ Ｐゴシック"/>
                <a:cs typeface="ＭＳ Ｐゴシック"/>
              </a:rPr>
              <a:t>児</a:t>
            </a:r>
            <a:r>
              <a:rPr sz="1600" spc="-10" dirty="0">
                <a:solidFill>
                  <a:srgbClr val="ED2024"/>
                </a:solidFill>
                <a:latin typeface="ＭＳ Ｐゴシック"/>
                <a:cs typeface="ＭＳ Ｐゴシック"/>
              </a:rPr>
              <a:t>童生</a:t>
            </a:r>
            <a:r>
              <a:rPr sz="1600" spc="-20" dirty="0">
                <a:solidFill>
                  <a:srgbClr val="ED2024"/>
                </a:solidFill>
                <a:latin typeface="ＭＳ Ｐゴシック"/>
                <a:cs typeface="ＭＳ Ｐゴシック"/>
              </a:rPr>
              <a:t>徒</a:t>
            </a:r>
            <a:r>
              <a:rPr sz="1600" spc="-10" dirty="0">
                <a:solidFill>
                  <a:srgbClr val="ED2024"/>
                </a:solidFill>
                <a:latin typeface="ＭＳ Ｐゴシック"/>
                <a:cs typeface="ＭＳ Ｐゴシック"/>
              </a:rPr>
              <a:t>の心</a:t>
            </a:r>
            <a:r>
              <a:rPr sz="1600" spc="-20" dirty="0">
                <a:solidFill>
                  <a:srgbClr val="ED2024"/>
                </a:solidFill>
                <a:latin typeface="ＭＳ Ｐゴシック"/>
                <a:cs typeface="ＭＳ Ｐゴシック"/>
              </a:rPr>
              <a:t>身</a:t>
            </a:r>
            <a:r>
              <a:rPr sz="1600" spc="-10" dirty="0">
                <a:solidFill>
                  <a:srgbClr val="ED2024"/>
                </a:solidFill>
                <a:latin typeface="ＭＳ Ｐゴシック"/>
                <a:cs typeface="ＭＳ Ｐゴシック"/>
              </a:rPr>
              <a:t>の発達</a:t>
            </a:r>
            <a:r>
              <a:rPr sz="1600" spc="-15" dirty="0">
                <a:solidFill>
                  <a:srgbClr val="231F20"/>
                </a:solidFill>
                <a:latin typeface="ＭＳ Ｐゴシック"/>
                <a:cs typeface="ＭＳ Ｐゴシック"/>
              </a:rPr>
              <a:t>に応</a:t>
            </a:r>
            <a:r>
              <a:rPr sz="1600" spc="-10" dirty="0">
                <a:solidFill>
                  <a:srgbClr val="231F20"/>
                </a:solidFill>
                <a:latin typeface="ＭＳ Ｐゴシック"/>
                <a:cs typeface="ＭＳ Ｐゴシック"/>
              </a:rPr>
              <a:t>じ、</a:t>
            </a:r>
            <a:r>
              <a:rPr sz="1600" spc="-15" dirty="0">
                <a:solidFill>
                  <a:srgbClr val="231F20"/>
                </a:solidFill>
                <a:latin typeface="ＭＳ Ｐゴシック"/>
                <a:cs typeface="ＭＳ Ｐゴシック"/>
              </a:rPr>
              <a:t>授業時数</a:t>
            </a:r>
            <a:r>
              <a:rPr sz="1600" spc="-10" dirty="0">
                <a:solidFill>
                  <a:srgbClr val="231F20"/>
                </a:solidFill>
                <a:latin typeface="ＭＳ Ｐゴシック"/>
                <a:cs typeface="ＭＳ Ｐゴシック"/>
              </a:rPr>
              <a:t>と</a:t>
            </a:r>
            <a:r>
              <a:rPr sz="1600" spc="-15" dirty="0">
                <a:solidFill>
                  <a:srgbClr val="231F20"/>
                </a:solidFill>
                <a:latin typeface="ＭＳ Ｐゴシック"/>
                <a:cs typeface="ＭＳ Ｐゴシック"/>
              </a:rPr>
              <a:t>の関連にお</a:t>
            </a:r>
            <a:r>
              <a:rPr sz="1600" spc="-20" dirty="0">
                <a:solidFill>
                  <a:srgbClr val="231F20"/>
                </a:solidFill>
                <a:latin typeface="ＭＳ Ｐゴシック"/>
                <a:cs typeface="ＭＳ Ｐゴシック"/>
              </a:rPr>
              <a:t>い</a:t>
            </a:r>
            <a:r>
              <a:rPr sz="1600" spc="-15" dirty="0">
                <a:solidFill>
                  <a:srgbClr val="231F20"/>
                </a:solidFill>
                <a:latin typeface="ＭＳ Ｐゴシック"/>
                <a:cs typeface="ＭＳ Ｐゴシック"/>
              </a:rPr>
              <a:t>て総</a:t>
            </a:r>
            <a:r>
              <a:rPr sz="1600" spc="-20" dirty="0">
                <a:solidFill>
                  <a:srgbClr val="231F20"/>
                </a:solidFill>
                <a:latin typeface="ＭＳ Ｐゴシック"/>
                <a:cs typeface="ＭＳ Ｐゴシック"/>
              </a:rPr>
              <a:t>合</a:t>
            </a:r>
            <a:r>
              <a:rPr sz="1600" spc="-10" dirty="0">
                <a:solidFill>
                  <a:srgbClr val="231F20"/>
                </a:solidFill>
                <a:latin typeface="ＭＳ Ｐゴシック"/>
                <a:cs typeface="ＭＳ Ｐゴシック"/>
              </a:rPr>
              <a:t>的</a:t>
            </a:r>
            <a:r>
              <a:rPr sz="1600" spc="-15" dirty="0">
                <a:solidFill>
                  <a:srgbClr val="231F20"/>
                </a:solidFill>
                <a:latin typeface="ＭＳ Ｐゴシック"/>
                <a:cs typeface="ＭＳ Ｐゴシック"/>
              </a:rPr>
              <a:t>に組</a:t>
            </a:r>
            <a:r>
              <a:rPr sz="1600" spc="-20" dirty="0">
                <a:solidFill>
                  <a:srgbClr val="231F20"/>
                </a:solidFill>
                <a:latin typeface="ＭＳ Ｐゴシック"/>
                <a:cs typeface="ＭＳ Ｐゴシック"/>
              </a:rPr>
              <a:t>織</a:t>
            </a:r>
            <a:r>
              <a:rPr sz="1600" spc="-5" dirty="0">
                <a:solidFill>
                  <a:srgbClr val="231F20"/>
                </a:solidFill>
                <a:latin typeface="ＭＳ Ｐゴシック"/>
                <a:cs typeface="ＭＳ Ｐゴシック"/>
              </a:rPr>
              <a:t>し</a:t>
            </a:r>
            <a:r>
              <a:rPr sz="1600" spc="-15" dirty="0">
                <a:solidFill>
                  <a:srgbClr val="231F20"/>
                </a:solidFill>
                <a:latin typeface="ＭＳ Ｐゴシック"/>
                <a:cs typeface="ＭＳ Ｐゴシック"/>
              </a:rPr>
              <a:t>た各学校</a:t>
            </a:r>
            <a:r>
              <a:rPr sz="1600" spc="-20" dirty="0">
                <a:solidFill>
                  <a:srgbClr val="231F20"/>
                </a:solidFill>
                <a:latin typeface="ＭＳ Ｐゴシック"/>
                <a:cs typeface="ＭＳ Ｐゴシック"/>
              </a:rPr>
              <a:t>の</a:t>
            </a:r>
            <a:r>
              <a:rPr sz="1600" spc="-15" dirty="0">
                <a:solidFill>
                  <a:srgbClr val="231F20"/>
                </a:solidFill>
                <a:latin typeface="ＭＳ Ｐゴシック"/>
                <a:cs typeface="ＭＳ Ｐゴシック"/>
              </a:rPr>
              <a:t>教育</a:t>
            </a:r>
            <a:r>
              <a:rPr sz="1600" spc="-20" dirty="0">
                <a:solidFill>
                  <a:srgbClr val="231F20"/>
                </a:solidFill>
                <a:latin typeface="ＭＳ Ｐゴシック"/>
                <a:cs typeface="ＭＳ Ｐゴシック"/>
              </a:rPr>
              <a:t>計</a:t>
            </a:r>
            <a:r>
              <a:rPr sz="1600" spc="-15" dirty="0">
                <a:solidFill>
                  <a:srgbClr val="231F20"/>
                </a:solidFill>
                <a:latin typeface="ＭＳ Ｐゴシック"/>
                <a:cs typeface="ＭＳ Ｐゴシック"/>
              </a:rPr>
              <a:t>画である</a:t>
            </a:r>
            <a:r>
              <a:rPr sz="1600" spc="-10" dirty="0">
                <a:solidFill>
                  <a:srgbClr val="231F20"/>
                </a:solidFill>
                <a:latin typeface="ＭＳ Ｐゴシック"/>
                <a:cs typeface="ＭＳ Ｐゴシック"/>
              </a:rPr>
              <a:t>と</a:t>
            </a:r>
            <a:r>
              <a:rPr sz="1600" spc="-15" dirty="0">
                <a:solidFill>
                  <a:srgbClr val="231F20"/>
                </a:solidFill>
                <a:latin typeface="ＭＳ Ｐゴシック"/>
                <a:cs typeface="ＭＳ Ｐゴシック"/>
              </a:rPr>
              <a:t>言</a:t>
            </a:r>
            <a:r>
              <a:rPr sz="1600" spc="-10" dirty="0">
                <a:solidFill>
                  <a:srgbClr val="231F20"/>
                </a:solidFill>
                <a:latin typeface="ＭＳ Ｐゴシック"/>
                <a:cs typeface="ＭＳ Ｐゴシック"/>
              </a:rPr>
              <a:t>うこ</a:t>
            </a:r>
            <a:r>
              <a:rPr sz="1600" spc="-5" dirty="0">
                <a:solidFill>
                  <a:srgbClr val="231F20"/>
                </a:solidFill>
                <a:latin typeface="ＭＳ Ｐゴシック"/>
                <a:cs typeface="ＭＳ Ｐゴシック"/>
              </a:rPr>
              <a:t>と</a:t>
            </a:r>
            <a:r>
              <a:rPr sz="1600" spc="-10" dirty="0">
                <a:solidFill>
                  <a:srgbClr val="231F20"/>
                </a:solidFill>
                <a:latin typeface="ＭＳ Ｐゴシック"/>
                <a:cs typeface="ＭＳ Ｐゴシック"/>
              </a:rPr>
              <a:t>ができ</a:t>
            </a:r>
            <a:r>
              <a:rPr sz="1600" spc="-5" dirty="0">
                <a:solidFill>
                  <a:srgbClr val="231F20"/>
                </a:solidFill>
                <a:latin typeface="ＭＳ Ｐゴシック"/>
                <a:cs typeface="ＭＳ Ｐゴシック"/>
              </a:rPr>
              <a:t>、</a:t>
            </a:r>
            <a:r>
              <a:rPr sz="1600" spc="-10" dirty="0">
                <a:solidFill>
                  <a:srgbClr val="231F20"/>
                </a:solidFill>
                <a:latin typeface="ＭＳ Ｐゴシック"/>
                <a:cs typeface="ＭＳ Ｐゴシック"/>
              </a:rPr>
              <a:t>その際</a:t>
            </a:r>
            <a:r>
              <a:rPr sz="1600" spc="-5" dirty="0">
                <a:solidFill>
                  <a:srgbClr val="231F20"/>
                </a:solidFill>
                <a:latin typeface="ＭＳ Ｐゴシック"/>
                <a:cs typeface="ＭＳ Ｐゴシック"/>
              </a:rPr>
              <a:t>、</a:t>
            </a:r>
            <a:r>
              <a:rPr sz="1600" u="sng" spc="-10" dirty="0">
                <a:solidFill>
                  <a:srgbClr val="231F20"/>
                </a:solidFill>
                <a:uFill>
                  <a:solidFill>
                    <a:srgbClr val="231F20"/>
                  </a:solidFill>
                </a:uFill>
                <a:latin typeface="ＭＳ Ｐゴシック"/>
                <a:cs typeface="ＭＳ Ｐゴシック"/>
              </a:rPr>
              <a:t>学</a:t>
            </a:r>
            <a:r>
              <a:rPr sz="1600" u="sng" spc="-20" dirty="0">
                <a:solidFill>
                  <a:srgbClr val="231F20"/>
                </a:solidFill>
                <a:uFill>
                  <a:solidFill>
                    <a:srgbClr val="231F20"/>
                  </a:solidFill>
                </a:uFill>
                <a:latin typeface="ＭＳ Ｐゴシック"/>
                <a:cs typeface="ＭＳ Ｐゴシック"/>
              </a:rPr>
              <a:t>校</a:t>
            </a:r>
            <a:r>
              <a:rPr sz="1600" u="sng" spc="-10" dirty="0">
                <a:solidFill>
                  <a:srgbClr val="231F20"/>
                </a:solidFill>
                <a:uFill>
                  <a:solidFill>
                    <a:srgbClr val="231F20"/>
                  </a:solidFill>
                </a:uFill>
                <a:latin typeface="ＭＳ Ｐゴシック"/>
                <a:cs typeface="ＭＳ Ｐゴシック"/>
              </a:rPr>
              <a:t>の教</a:t>
            </a:r>
            <a:r>
              <a:rPr sz="1600" u="sng" spc="-20" dirty="0">
                <a:solidFill>
                  <a:srgbClr val="231F20"/>
                </a:solidFill>
                <a:uFill>
                  <a:solidFill>
                    <a:srgbClr val="231F20"/>
                  </a:solidFill>
                </a:uFill>
                <a:latin typeface="ＭＳ Ｐゴシック"/>
                <a:cs typeface="ＭＳ Ｐゴシック"/>
              </a:rPr>
              <a:t>育</a:t>
            </a:r>
            <a:r>
              <a:rPr sz="1600" u="sng" spc="-10" dirty="0">
                <a:solidFill>
                  <a:srgbClr val="231F20"/>
                </a:solidFill>
                <a:uFill>
                  <a:solidFill>
                    <a:srgbClr val="231F20"/>
                  </a:solidFill>
                </a:uFill>
                <a:latin typeface="ＭＳ Ｐゴシック"/>
                <a:cs typeface="ＭＳ Ｐゴシック"/>
              </a:rPr>
              <a:t>目標</a:t>
            </a:r>
            <a:r>
              <a:rPr sz="1600" u="sng" spc="-20" dirty="0">
                <a:solidFill>
                  <a:srgbClr val="231F20"/>
                </a:solidFill>
                <a:uFill>
                  <a:solidFill>
                    <a:srgbClr val="231F20"/>
                  </a:solidFill>
                </a:uFill>
                <a:latin typeface="ＭＳ Ｐゴシック"/>
                <a:cs typeface="ＭＳ Ｐゴシック"/>
              </a:rPr>
              <a:t>の</a:t>
            </a:r>
            <a:r>
              <a:rPr sz="1600" u="sng" spc="-10" dirty="0">
                <a:solidFill>
                  <a:srgbClr val="231F20"/>
                </a:solidFill>
                <a:uFill>
                  <a:solidFill>
                    <a:srgbClr val="231F20"/>
                  </a:solidFill>
                </a:uFill>
                <a:latin typeface="ＭＳ Ｐゴシック"/>
                <a:cs typeface="ＭＳ Ｐゴシック"/>
              </a:rPr>
              <a:t>設定</a:t>
            </a:r>
            <a:r>
              <a:rPr sz="1600" u="sng" spc="-15" dirty="0">
                <a:solidFill>
                  <a:srgbClr val="231F20"/>
                </a:solidFill>
                <a:uFill>
                  <a:solidFill>
                    <a:srgbClr val="231F20"/>
                  </a:solidFill>
                </a:uFill>
                <a:latin typeface="ＭＳ Ｐゴシック"/>
                <a:cs typeface="ＭＳ Ｐゴシック"/>
              </a:rPr>
              <a:t>、</a:t>
            </a:r>
            <a:r>
              <a:rPr sz="1600" u="sng" spc="-10" dirty="0">
                <a:solidFill>
                  <a:srgbClr val="231F20"/>
                </a:solidFill>
                <a:uFill>
                  <a:solidFill>
                    <a:srgbClr val="231F20"/>
                  </a:solidFill>
                </a:uFill>
                <a:latin typeface="ＭＳ Ｐゴシック"/>
                <a:cs typeface="ＭＳ Ｐゴシック"/>
              </a:rPr>
              <a:t>指導</a:t>
            </a:r>
            <a:r>
              <a:rPr sz="1600" u="sng" spc="-20" dirty="0">
                <a:solidFill>
                  <a:srgbClr val="231F20"/>
                </a:solidFill>
                <a:uFill>
                  <a:solidFill>
                    <a:srgbClr val="231F20"/>
                  </a:solidFill>
                </a:uFill>
                <a:latin typeface="ＭＳ Ｐゴシック"/>
                <a:cs typeface="ＭＳ Ｐゴシック"/>
              </a:rPr>
              <a:t>内</a:t>
            </a:r>
            <a:r>
              <a:rPr sz="1600" u="sng" spc="-10" dirty="0">
                <a:solidFill>
                  <a:srgbClr val="231F20"/>
                </a:solidFill>
                <a:uFill>
                  <a:solidFill>
                    <a:srgbClr val="231F20"/>
                  </a:solidFill>
                </a:uFill>
                <a:latin typeface="ＭＳ Ｐゴシック"/>
                <a:cs typeface="ＭＳ Ｐゴシック"/>
              </a:rPr>
              <a:t>容の</a:t>
            </a:r>
            <a:r>
              <a:rPr sz="1600" u="sng" spc="-20" dirty="0">
                <a:solidFill>
                  <a:srgbClr val="231F20"/>
                </a:solidFill>
                <a:uFill>
                  <a:solidFill>
                    <a:srgbClr val="231F20"/>
                  </a:solidFill>
                </a:uFill>
                <a:latin typeface="ＭＳ Ｐゴシック"/>
                <a:cs typeface="ＭＳ Ｐゴシック"/>
              </a:rPr>
              <a:t>組</a:t>
            </a:r>
            <a:r>
              <a:rPr sz="1600" u="sng" spc="-15" dirty="0">
                <a:solidFill>
                  <a:srgbClr val="231F20"/>
                </a:solidFill>
                <a:uFill>
                  <a:solidFill>
                    <a:srgbClr val="231F20"/>
                  </a:solidFill>
                </a:uFill>
                <a:latin typeface="ＭＳ Ｐゴシック"/>
                <a:cs typeface="ＭＳ Ｐゴシック"/>
              </a:rPr>
              <a:t>織</a:t>
            </a:r>
            <a:r>
              <a:rPr sz="1600" spc="-10" dirty="0">
                <a:solidFill>
                  <a:srgbClr val="231F20"/>
                </a:solidFill>
                <a:latin typeface="ＭＳ Ｐゴシック"/>
                <a:cs typeface="ＭＳ Ｐゴシック"/>
              </a:rPr>
              <a:t>及</a:t>
            </a:r>
            <a:r>
              <a:rPr sz="1600" spc="-15" dirty="0">
                <a:solidFill>
                  <a:srgbClr val="231F20"/>
                </a:solidFill>
                <a:latin typeface="ＭＳ Ｐゴシック"/>
                <a:cs typeface="ＭＳ Ｐゴシック"/>
              </a:rPr>
              <a:t>び</a:t>
            </a:r>
            <a:r>
              <a:rPr sz="1600" u="sng" spc="-10" dirty="0">
                <a:solidFill>
                  <a:srgbClr val="231F20"/>
                </a:solidFill>
                <a:uFill>
                  <a:solidFill>
                    <a:srgbClr val="231F20"/>
                  </a:solidFill>
                </a:uFill>
                <a:latin typeface="ＭＳ Ｐゴシック"/>
                <a:cs typeface="ＭＳ Ｐゴシック"/>
              </a:rPr>
              <a:t>授</a:t>
            </a:r>
            <a:r>
              <a:rPr sz="1600" u="sng" spc="-20" dirty="0">
                <a:solidFill>
                  <a:srgbClr val="231F20"/>
                </a:solidFill>
                <a:uFill>
                  <a:solidFill>
                    <a:srgbClr val="231F20"/>
                  </a:solidFill>
                </a:uFill>
                <a:latin typeface="ＭＳ Ｐゴシック"/>
                <a:cs typeface="ＭＳ Ｐゴシック"/>
              </a:rPr>
              <a:t>業</a:t>
            </a:r>
            <a:r>
              <a:rPr sz="1600" u="sng" spc="-10" dirty="0">
                <a:solidFill>
                  <a:srgbClr val="231F20"/>
                </a:solidFill>
                <a:uFill>
                  <a:solidFill>
                    <a:srgbClr val="231F20"/>
                  </a:solidFill>
                </a:uFill>
                <a:latin typeface="ＭＳ Ｐゴシック"/>
                <a:cs typeface="ＭＳ Ｐゴシック"/>
              </a:rPr>
              <a:t>時数</a:t>
            </a:r>
            <a:r>
              <a:rPr sz="1600" u="sng" spc="-20" dirty="0">
                <a:solidFill>
                  <a:srgbClr val="231F20"/>
                </a:solidFill>
                <a:uFill>
                  <a:solidFill>
                    <a:srgbClr val="231F20"/>
                  </a:solidFill>
                </a:uFill>
                <a:latin typeface="ＭＳ Ｐゴシック"/>
                <a:cs typeface="ＭＳ Ｐゴシック"/>
              </a:rPr>
              <a:t>の</a:t>
            </a:r>
            <a:r>
              <a:rPr sz="1600" u="sng" spc="-10" dirty="0">
                <a:solidFill>
                  <a:srgbClr val="231F20"/>
                </a:solidFill>
                <a:uFill>
                  <a:solidFill>
                    <a:srgbClr val="231F20"/>
                  </a:solidFill>
                </a:uFill>
                <a:latin typeface="ＭＳ Ｐゴシック"/>
                <a:cs typeface="ＭＳ Ｐゴシック"/>
              </a:rPr>
              <a:t>配当</a:t>
            </a:r>
            <a:r>
              <a:rPr sz="1600" u="sng" spc="-20" dirty="0">
                <a:solidFill>
                  <a:srgbClr val="231F20"/>
                </a:solidFill>
                <a:uFill>
                  <a:solidFill>
                    <a:srgbClr val="231F20"/>
                  </a:solidFill>
                </a:uFill>
                <a:latin typeface="ＭＳ Ｐゴシック"/>
                <a:cs typeface="ＭＳ Ｐゴシック"/>
              </a:rPr>
              <a:t>が</a:t>
            </a:r>
            <a:r>
              <a:rPr sz="1600" u="sng" spc="-10" dirty="0">
                <a:solidFill>
                  <a:srgbClr val="231F20"/>
                </a:solidFill>
                <a:uFill>
                  <a:solidFill>
                    <a:srgbClr val="231F20"/>
                  </a:solidFill>
                </a:uFill>
                <a:latin typeface="ＭＳ Ｐゴシック"/>
                <a:cs typeface="ＭＳ Ｐゴシック"/>
              </a:rPr>
              <a:t>教</a:t>
            </a:r>
            <a:r>
              <a:rPr sz="1600" u="sng" spc="-15" dirty="0">
                <a:solidFill>
                  <a:srgbClr val="231F20"/>
                </a:solidFill>
                <a:uFill>
                  <a:solidFill>
                    <a:srgbClr val="231F20"/>
                  </a:solidFill>
                </a:uFill>
                <a:latin typeface="ＭＳ Ｐゴシック"/>
                <a:cs typeface="ＭＳ Ｐゴシック"/>
              </a:rPr>
              <a:t>育課程の編成の基本的な</a:t>
            </a:r>
            <a:r>
              <a:rPr sz="1600" u="sng" spc="-20" dirty="0">
                <a:solidFill>
                  <a:srgbClr val="231F20"/>
                </a:solidFill>
                <a:uFill>
                  <a:solidFill>
                    <a:srgbClr val="231F20"/>
                  </a:solidFill>
                </a:uFill>
                <a:latin typeface="ＭＳ Ｐゴシック"/>
                <a:cs typeface="ＭＳ Ｐゴシック"/>
              </a:rPr>
              <a:t>要</a:t>
            </a:r>
            <a:r>
              <a:rPr sz="1600" u="sng" spc="-10" dirty="0">
                <a:solidFill>
                  <a:srgbClr val="231F20"/>
                </a:solidFill>
                <a:uFill>
                  <a:solidFill>
                    <a:srgbClr val="231F20"/>
                  </a:solidFill>
                </a:uFill>
                <a:latin typeface="ＭＳ Ｐゴシック"/>
                <a:cs typeface="ＭＳ Ｐゴシック"/>
              </a:rPr>
              <a:t>素</a:t>
            </a:r>
            <a:r>
              <a:rPr sz="1600" spc="-10" dirty="0">
                <a:solidFill>
                  <a:srgbClr val="231F20"/>
                </a:solidFill>
                <a:latin typeface="ＭＳ Ｐゴシック"/>
                <a:cs typeface="ＭＳ Ｐゴシック"/>
              </a:rPr>
              <a:t>と</a:t>
            </a:r>
            <a:r>
              <a:rPr sz="1600" spc="-15" dirty="0">
                <a:solidFill>
                  <a:srgbClr val="231F20"/>
                </a:solidFill>
                <a:latin typeface="ＭＳ Ｐゴシック"/>
                <a:cs typeface="ＭＳ Ｐゴシック"/>
              </a:rPr>
              <a:t>なって</a:t>
            </a:r>
            <a:r>
              <a:rPr sz="1600" spc="-10" dirty="0">
                <a:solidFill>
                  <a:srgbClr val="231F20"/>
                </a:solidFill>
                <a:latin typeface="ＭＳ Ｐゴシック"/>
                <a:cs typeface="ＭＳ Ｐゴシック"/>
              </a:rPr>
              <a:t>く</a:t>
            </a:r>
            <a:r>
              <a:rPr sz="1600" spc="-15" dirty="0">
                <a:solidFill>
                  <a:srgbClr val="231F20"/>
                </a:solidFill>
                <a:latin typeface="ＭＳ Ｐゴシック"/>
                <a:cs typeface="ＭＳ Ｐゴシック"/>
              </a:rPr>
              <a:t>る</a:t>
            </a:r>
            <a:r>
              <a:rPr sz="1600" spc="-10" dirty="0">
                <a:solidFill>
                  <a:srgbClr val="231F20"/>
                </a:solidFill>
                <a:latin typeface="ＭＳ Ｐゴシック"/>
                <a:cs typeface="ＭＳ Ｐゴシック"/>
              </a:rPr>
              <a:t>。</a:t>
            </a:r>
            <a:endParaRPr sz="1600" dirty="0">
              <a:latin typeface="ＭＳ Ｐゴシック"/>
              <a:cs typeface="ＭＳ Ｐゴシック"/>
            </a:endParaRPr>
          </a:p>
        </p:txBody>
      </p:sp>
      <p:sp>
        <p:nvSpPr>
          <p:cNvPr id="9" name="object 38">
            <a:extLst>
              <a:ext uri="{FF2B5EF4-FFF2-40B4-BE49-F238E27FC236}">
                <a16:creationId xmlns:a16="http://schemas.microsoft.com/office/drawing/2014/main" id="{87058CF1-1361-40E6-9FB7-300FE1817621}"/>
              </a:ext>
            </a:extLst>
          </p:cNvPr>
          <p:cNvSpPr/>
          <p:nvPr/>
        </p:nvSpPr>
        <p:spPr>
          <a:xfrm>
            <a:off x="3799222" y="3153146"/>
            <a:ext cx="4593556" cy="356175"/>
          </a:xfrm>
          <a:custGeom>
            <a:avLst/>
            <a:gdLst/>
            <a:ahLst/>
            <a:cxnLst/>
            <a:rect l="l" t="t" r="r" b="b"/>
            <a:pathLst>
              <a:path w="4312920" h="250825">
                <a:moveTo>
                  <a:pt x="0" y="125399"/>
                </a:moveTo>
                <a:lnTo>
                  <a:pt x="1078217" y="125399"/>
                </a:lnTo>
                <a:lnTo>
                  <a:pt x="1078217" y="0"/>
                </a:lnTo>
                <a:lnTo>
                  <a:pt x="3234651" y="0"/>
                </a:lnTo>
                <a:lnTo>
                  <a:pt x="3234651" y="125399"/>
                </a:lnTo>
                <a:lnTo>
                  <a:pt x="4312881" y="125399"/>
                </a:lnTo>
                <a:lnTo>
                  <a:pt x="2156434" y="250799"/>
                </a:lnTo>
                <a:lnTo>
                  <a:pt x="0" y="125399"/>
                </a:lnTo>
                <a:close/>
              </a:path>
            </a:pathLst>
          </a:custGeom>
          <a:ln w="6350">
            <a:solidFill>
              <a:srgbClr val="231F20"/>
            </a:solidFill>
          </a:ln>
        </p:spPr>
        <p:txBody>
          <a:bodyPr wrap="square" lIns="0" tIns="0" rIns="0" bIns="0" rtlCol="0"/>
          <a:lstStyle/>
          <a:p>
            <a:endParaRPr/>
          </a:p>
        </p:txBody>
      </p:sp>
      <p:sp>
        <p:nvSpPr>
          <p:cNvPr id="10" name="object 39">
            <a:extLst>
              <a:ext uri="{FF2B5EF4-FFF2-40B4-BE49-F238E27FC236}">
                <a16:creationId xmlns:a16="http://schemas.microsoft.com/office/drawing/2014/main" id="{F00FF678-AC03-47EF-B5A3-3EFB04DDB7E4}"/>
              </a:ext>
            </a:extLst>
          </p:cNvPr>
          <p:cNvSpPr txBox="1"/>
          <p:nvPr/>
        </p:nvSpPr>
        <p:spPr>
          <a:xfrm>
            <a:off x="1250589" y="3572248"/>
            <a:ext cx="9944152" cy="1563248"/>
          </a:xfrm>
          <a:prstGeom prst="rect">
            <a:avLst/>
          </a:prstGeom>
        </p:spPr>
        <p:txBody>
          <a:bodyPr vert="horz" wrap="square" lIns="0" tIns="11430" rIns="0" bIns="0" rtlCol="0">
            <a:spAutoFit/>
          </a:bodyPr>
          <a:lstStyle/>
          <a:p>
            <a:pPr marL="12700">
              <a:lnSpc>
                <a:spcPct val="100000"/>
              </a:lnSpc>
              <a:spcBef>
                <a:spcPts val="90"/>
              </a:spcBef>
            </a:pPr>
            <a:r>
              <a:rPr sz="1600" spc="-5" dirty="0">
                <a:solidFill>
                  <a:srgbClr val="231F20"/>
                </a:solidFill>
                <a:latin typeface="ＭＳ Ｐゴシック"/>
                <a:cs typeface="ＭＳ Ｐゴシック"/>
              </a:rPr>
              <a:t>【「</a:t>
            </a:r>
            <a:r>
              <a:rPr sz="1600" spc="-10" dirty="0">
                <a:solidFill>
                  <a:srgbClr val="231F20"/>
                </a:solidFill>
                <a:latin typeface="ＭＳ Ｐゴシック"/>
                <a:cs typeface="ＭＳ Ｐゴシック"/>
              </a:rPr>
              <a:t>教育課程</a:t>
            </a:r>
            <a:r>
              <a:rPr sz="1600" spc="-5" dirty="0">
                <a:solidFill>
                  <a:srgbClr val="231F20"/>
                </a:solidFill>
                <a:latin typeface="ＭＳ Ｐゴシック"/>
                <a:cs typeface="ＭＳ Ｐゴシック"/>
              </a:rPr>
              <a:t>」</a:t>
            </a:r>
            <a:r>
              <a:rPr sz="1600" spc="-20" dirty="0">
                <a:solidFill>
                  <a:srgbClr val="231F20"/>
                </a:solidFill>
                <a:latin typeface="ＭＳ Ｐゴシック"/>
                <a:cs typeface="ＭＳ Ｐゴシック"/>
              </a:rPr>
              <a:t>を</a:t>
            </a:r>
            <a:r>
              <a:rPr sz="1600" spc="-10" dirty="0">
                <a:solidFill>
                  <a:srgbClr val="231F20"/>
                </a:solidFill>
                <a:latin typeface="ＭＳ Ｐゴシック"/>
                <a:cs typeface="ＭＳ Ｐゴシック"/>
              </a:rPr>
              <a:t>考</a:t>
            </a:r>
            <a:r>
              <a:rPr sz="1600" spc="-15" dirty="0">
                <a:solidFill>
                  <a:srgbClr val="231F20"/>
                </a:solidFill>
                <a:latin typeface="ＭＳ Ｐゴシック"/>
                <a:cs typeface="ＭＳ Ｐゴシック"/>
              </a:rPr>
              <a:t>える</a:t>
            </a:r>
            <a:r>
              <a:rPr sz="1600" spc="-20" dirty="0">
                <a:solidFill>
                  <a:srgbClr val="231F20"/>
                </a:solidFill>
                <a:latin typeface="ＭＳ Ｐゴシック"/>
                <a:cs typeface="ＭＳ Ｐゴシック"/>
              </a:rPr>
              <a:t>上</a:t>
            </a:r>
            <a:r>
              <a:rPr sz="1600" spc="-15" dirty="0">
                <a:solidFill>
                  <a:srgbClr val="231F20"/>
                </a:solidFill>
                <a:latin typeface="ＭＳ Ｐゴシック"/>
                <a:cs typeface="ＭＳ Ｐゴシック"/>
              </a:rPr>
              <a:t>で</a:t>
            </a:r>
            <a:r>
              <a:rPr sz="1600" spc="-10" dirty="0">
                <a:solidFill>
                  <a:srgbClr val="231F20"/>
                </a:solidFill>
                <a:latin typeface="ＭＳ Ｐゴシック"/>
                <a:cs typeface="ＭＳ Ｐゴシック"/>
              </a:rPr>
              <a:t>のポイン</a:t>
            </a:r>
            <a:r>
              <a:rPr sz="1600" spc="-5" dirty="0">
                <a:solidFill>
                  <a:srgbClr val="231F20"/>
                </a:solidFill>
                <a:latin typeface="ＭＳ Ｐゴシック"/>
                <a:cs typeface="ＭＳ Ｐゴシック"/>
              </a:rPr>
              <a:t>ト】</a:t>
            </a:r>
            <a:endParaRPr sz="1600" dirty="0">
              <a:latin typeface="ＭＳ Ｐゴシック"/>
              <a:cs typeface="ＭＳ Ｐゴシック"/>
            </a:endParaRPr>
          </a:p>
          <a:p>
            <a:pPr>
              <a:lnSpc>
                <a:spcPct val="100000"/>
              </a:lnSpc>
              <a:spcBef>
                <a:spcPts val="25"/>
              </a:spcBef>
            </a:pPr>
            <a:endParaRPr sz="1200" dirty="0">
              <a:latin typeface="ＭＳ Ｐゴシック"/>
              <a:cs typeface="ＭＳ Ｐゴシック"/>
            </a:endParaRPr>
          </a:p>
          <a:p>
            <a:pPr marL="12065">
              <a:lnSpc>
                <a:spcPct val="100000"/>
              </a:lnSpc>
              <a:tabLst>
                <a:tab pos="278130" algn="l"/>
                <a:tab pos="278765" algn="l"/>
              </a:tabLst>
            </a:pPr>
            <a:r>
              <a:rPr lang="ja-JP" altLang="en-US" sz="1600" spc="-5" dirty="0">
                <a:solidFill>
                  <a:srgbClr val="231F20"/>
                </a:solidFill>
                <a:latin typeface="ＭＳ Ｐゴシック"/>
                <a:cs typeface="ＭＳ Ｐゴシック"/>
              </a:rPr>
              <a:t>➢　</a:t>
            </a:r>
            <a:r>
              <a:rPr sz="1600" spc="-5" dirty="0">
                <a:solidFill>
                  <a:srgbClr val="231F20"/>
                </a:solidFill>
                <a:highlight>
                  <a:srgbClr val="FFFF00"/>
                </a:highlight>
                <a:latin typeface="ＭＳ Ｐゴシック"/>
                <a:cs typeface="ＭＳ Ｐゴシック"/>
              </a:rPr>
              <a:t>「</a:t>
            </a:r>
            <a:r>
              <a:rPr sz="1600" spc="-10" dirty="0">
                <a:solidFill>
                  <a:srgbClr val="231F20"/>
                </a:solidFill>
                <a:highlight>
                  <a:srgbClr val="FFFF00"/>
                </a:highlight>
                <a:latin typeface="ＭＳ Ｐゴシック"/>
                <a:cs typeface="ＭＳ Ｐゴシック"/>
              </a:rPr>
              <a:t>教育課程</a:t>
            </a:r>
            <a:r>
              <a:rPr sz="1600" spc="-5" dirty="0">
                <a:solidFill>
                  <a:srgbClr val="231F20"/>
                </a:solidFill>
                <a:highlight>
                  <a:srgbClr val="FFFF00"/>
                </a:highlight>
                <a:latin typeface="ＭＳ Ｐゴシック"/>
                <a:cs typeface="ＭＳ Ｐゴシック"/>
              </a:rPr>
              <a:t>」</a:t>
            </a:r>
            <a:r>
              <a:rPr sz="1600" spc="-10" dirty="0">
                <a:solidFill>
                  <a:srgbClr val="231F20"/>
                </a:solidFill>
                <a:highlight>
                  <a:srgbClr val="FFFF00"/>
                </a:highlight>
                <a:latin typeface="ＭＳ Ｐゴシック"/>
                <a:cs typeface="ＭＳ Ｐゴシック"/>
              </a:rPr>
              <a:t>の目指す</a:t>
            </a:r>
            <a:r>
              <a:rPr sz="1600" spc="-5" dirty="0">
                <a:solidFill>
                  <a:srgbClr val="231F20"/>
                </a:solidFill>
                <a:highlight>
                  <a:srgbClr val="FFFF00"/>
                </a:highlight>
                <a:latin typeface="ＭＳ Ｐゴシック"/>
                <a:cs typeface="ＭＳ Ｐゴシック"/>
              </a:rPr>
              <a:t>と</a:t>
            </a:r>
            <a:r>
              <a:rPr sz="1600" spc="-10" dirty="0">
                <a:solidFill>
                  <a:srgbClr val="231F20"/>
                </a:solidFill>
                <a:highlight>
                  <a:srgbClr val="FFFF00"/>
                </a:highlight>
                <a:latin typeface="ＭＳ Ｐゴシック"/>
                <a:cs typeface="ＭＳ Ｐゴシック"/>
              </a:rPr>
              <a:t>ころは</a:t>
            </a:r>
            <a:r>
              <a:rPr sz="1600" spc="-15" dirty="0">
                <a:solidFill>
                  <a:srgbClr val="231F20"/>
                </a:solidFill>
                <a:highlight>
                  <a:srgbClr val="FFFF00"/>
                </a:highlight>
                <a:latin typeface="ＭＳ Ｐゴシック"/>
                <a:cs typeface="ＭＳ Ｐゴシック"/>
              </a:rPr>
              <a:t>、</a:t>
            </a:r>
            <a:r>
              <a:rPr sz="1600" spc="-5" dirty="0">
                <a:solidFill>
                  <a:srgbClr val="231F20"/>
                </a:solidFill>
                <a:highlight>
                  <a:srgbClr val="FFFF00"/>
                </a:highlight>
                <a:latin typeface="ＭＳ Ｐゴシック"/>
                <a:cs typeface="ＭＳ Ｐゴシック"/>
              </a:rPr>
              <a:t>「</a:t>
            </a:r>
            <a:r>
              <a:rPr sz="1600" spc="-20" dirty="0">
                <a:solidFill>
                  <a:srgbClr val="231F20"/>
                </a:solidFill>
                <a:highlight>
                  <a:srgbClr val="FFFF00"/>
                </a:highlight>
                <a:latin typeface="ＭＳ Ｐゴシック"/>
                <a:cs typeface="ＭＳ Ｐゴシック"/>
              </a:rPr>
              <a:t>学</a:t>
            </a:r>
            <a:r>
              <a:rPr sz="1600" spc="-10" dirty="0">
                <a:solidFill>
                  <a:srgbClr val="231F20"/>
                </a:solidFill>
                <a:highlight>
                  <a:srgbClr val="FFFF00"/>
                </a:highlight>
                <a:latin typeface="ＭＳ Ｐゴシック"/>
                <a:cs typeface="ＭＳ Ｐゴシック"/>
              </a:rPr>
              <a:t>校教</a:t>
            </a:r>
            <a:r>
              <a:rPr sz="1600" spc="-20" dirty="0">
                <a:solidFill>
                  <a:srgbClr val="231F20"/>
                </a:solidFill>
                <a:highlight>
                  <a:srgbClr val="FFFF00"/>
                </a:highlight>
                <a:latin typeface="ＭＳ Ｐゴシック"/>
                <a:cs typeface="ＭＳ Ｐゴシック"/>
              </a:rPr>
              <a:t>育</a:t>
            </a:r>
            <a:r>
              <a:rPr sz="1600" spc="-10" dirty="0">
                <a:solidFill>
                  <a:srgbClr val="231F20"/>
                </a:solidFill>
                <a:highlight>
                  <a:srgbClr val="FFFF00"/>
                </a:highlight>
                <a:latin typeface="ＭＳ Ｐゴシック"/>
                <a:cs typeface="ＭＳ Ｐゴシック"/>
              </a:rPr>
              <a:t>の目</a:t>
            </a:r>
            <a:r>
              <a:rPr sz="1600" spc="-20" dirty="0">
                <a:solidFill>
                  <a:srgbClr val="231F20"/>
                </a:solidFill>
                <a:highlight>
                  <a:srgbClr val="FFFF00"/>
                </a:highlight>
                <a:latin typeface="ＭＳ Ｐゴシック"/>
                <a:cs typeface="ＭＳ Ｐゴシック"/>
              </a:rPr>
              <a:t>的</a:t>
            </a:r>
            <a:r>
              <a:rPr sz="1600" spc="-10" dirty="0">
                <a:solidFill>
                  <a:srgbClr val="231F20"/>
                </a:solidFill>
                <a:highlight>
                  <a:srgbClr val="FFFF00"/>
                </a:highlight>
                <a:latin typeface="ＭＳ Ｐゴシック"/>
                <a:cs typeface="ＭＳ Ｐゴシック"/>
              </a:rPr>
              <a:t>や目</a:t>
            </a:r>
            <a:r>
              <a:rPr sz="1600" spc="-20" dirty="0">
                <a:solidFill>
                  <a:srgbClr val="231F20"/>
                </a:solidFill>
                <a:highlight>
                  <a:srgbClr val="FFFF00"/>
                </a:highlight>
                <a:latin typeface="ＭＳ Ｐゴシック"/>
                <a:cs typeface="ＭＳ Ｐゴシック"/>
              </a:rPr>
              <a:t>標</a:t>
            </a:r>
            <a:r>
              <a:rPr sz="1600" spc="-10" dirty="0">
                <a:solidFill>
                  <a:srgbClr val="231F20"/>
                </a:solidFill>
                <a:highlight>
                  <a:srgbClr val="FFFF00"/>
                </a:highlight>
                <a:latin typeface="ＭＳ Ｐゴシック"/>
                <a:cs typeface="ＭＳ Ｐゴシック"/>
              </a:rPr>
              <a:t>の達</a:t>
            </a:r>
            <a:r>
              <a:rPr sz="1600" spc="-20" dirty="0">
                <a:solidFill>
                  <a:srgbClr val="231F20"/>
                </a:solidFill>
                <a:highlight>
                  <a:srgbClr val="FFFF00"/>
                </a:highlight>
                <a:latin typeface="ＭＳ Ｐゴシック"/>
                <a:cs typeface="ＭＳ Ｐゴシック"/>
              </a:rPr>
              <a:t>成</a:t>
            </a:r>
            <a:r>
              <a:rPr sz="1600" spc="-5" dirty="0">
                <a:solidFill>
                  <a:srgbClr val="231F20"/>
                </a:solidFill>
                <a:highlight>
                  <a:srgbClr val="FFFF00"/>
                </a:highlight>
                <a:latin typeface="ＭＳ Ｐゴシック"/>
                <a:cs typeface="ＭＳ Ｐゴシック"/>
              </a:rPr>
              <a:t>」</a:t>
            </a:r>
            <a:r>
              <a:rPr sz="1600" spc="-10" dirty="0">
                <a:solidFill>
                  <a:srgbClr val="231F20"/>
                </a:solidFill>
                <a:highlight>
                  <a:srgbClr val="FFFF00"/>
                </a:highlight>
                <a:latin typeface="ＭＳ Ｐゴシック"/>
                <a:cs typeface="ＭＳ Ｐゴシック"/>
              </a:rPr>
              <a:t>にある</a:t>
            </a:r>
            <a:r>
              <a:rPr sz="1600" spc="-5" dirty="0">
                <a:solidFill>
                  <a:srgbClr val="231F20"/>
                </a:solidFill>
                <a:latin typeface="ＭＳ Ｐゴシック"/>
                <a:cs typeface="ＭＳ Ｐゴシック"/>
              </a:rPr>
              <a:t>。</a:t>
            </a:r>
            <a:endParaRPr sz="1600" dirty="0">
              <a:latin typeface="ＭＳ Ｐゴシック"/>
              <a:cs typeface="ＭＳ Ｐゴシック"/>
            </a:endParaRPr>
          </a:p>
          <a:p>
            <a:pPr>
              <a:lnSpc>
                <a:spcPct val="100000"/>
              </a:lnSpc>
              <a:spcBef>
                <a:spcPts val="25"/>
              </a:spcBef>
              <a:buClr>
                <a:srgbClr val="231F20"/>
              </a:buClr>
              <a:buFont typeface="Wingdings"/>
              <a:buChar char="►"/>
            </a:pPr>
            <a:endParaRPr dirty="0">
              <a:latin typeface="ＭＳ Ｐゴシック"/>
              <a:cs typeface="ＭＳ Ｐゴシック"/>
            </a:endParaRPr>
          </a:p>
          <a:p>
            <a:pPr marL="12065" marR="5080">
              <a:lnSpc>
                <a:spcPts val="1170"/>
              </a:lnSpc>
              <a:buClr>
                <a:srgbClr val="231F20"/>
              </a:buClr>
              <a:tabLst>
                <a:tab pos="278130" algn="l"/>
                <a:tab pos="278765" algn="l"/>
              </a:tabLst>
            </a:pPr>
            <a:r>
              <a:rPr lang="ja-JP" altLang="en-US" sz="1600" spc="-15" dirty="0">
                <a:solidFill>
                  <a:srgbClr val="231F20"/>
                </a:solidFill>
                <a:latin typeface="ＭＳ Ｐゴシック"/>
                <a:cs typeface="ＭＳ Ｐゴシック"/>
              </a:rPr>
              <a:t>➢　</a:t>
            </a:r>
            <a:r>
              <a:rPr sz="1600" spc="-15" dirty="0" err="1">
                <a:solidFill>
                  <a:srgbClr val="231F20"/>
                </a:solidFill>
                <a:latin typeface="ＭＳ Ｐゴシック"/>
                <a:cs typeface="ＭＳ Ｐゴシック"/>
              </a:rPr>
              <a:t>学校が</a:t>
            </a:r>
            <a:r>
              <a:rPr sz="1600" spc="-10" dirty="0">
                <a:solidFill>
                  <a:srgbClr val="231F20"/>
                </a:solidFill>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児童及び地域や</a:t>
            </a:r>
            <a:r>
              <a:rPr sz="1600" spc="-20" dirty="0" err="1">
                <a:solidFill>
                  <a:srgbClr val="231F20"/>
                </a:solidFill>
                <a:highlight>
                  <a:srgbClr val="FFFF00"/>
                </a:highlight>
                <a:latin typeface="ＭＳ Ｐゴシック"/>
                <a:cs typeface="ＭＳ Ｐゴシック"/>
              </a:rPr>
              <a:t>学</a:t>
            </a:r>
            <a:r>
              <a:rPr sz="1600" spc="-15" dirty="0" err="1">
                <a:solidFill>
                  <a:srgbClr val="231F20"/>
                </a:solidFill>
                <a:highlight>
                  <a:srgbClr val="FFFF00"/>
                </a:highlight>
                <a:latin typeface="ＭＳ Ｐゴシック"/>
                <a:cs typeface="ＭＳ Ｐゴシック"/>
              </a:rPr>
              <a:t>校の</a:t>
            </a:r>
            <a:r>
              <a:rPr sz="1600" spc="-20" dirty="0" err="1">
                <a:solidFill>
                  <a:srgbClr val="231F20"/>
                </a:solidFill>
                <a:highlight>
                  <a:srgbClr val="FFFF00"/>
                </a:highlight>
                <a:latin typeface="ＭＳ Ｐゴシック"/>
                <a:cs typeface="ＭＳ Ｐゴシック"/>
              </a:rPr>
              <a:t>実</a:t>
            </a:r>
            <a:r>
              <a:rPr sz="1600" spc="-15" dirty="0" err="1">
                <a:solidFill>
                  <a:srgbClr val="231F20"/>
                </a:solidFill>
                <a:highlight>
                  <a:srgbClr val="FFFF00"/>
                </a:highlight>
                <a:latin typeface="ＭＳ Ｐゴシック"/>
                <a:cs typeface="ＭＳ Ｐゴシック"/>
              </a:rPr>
              <a:t>態</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に応</a:t>
            </a:r>
            <a:r>
              <a:rPr sz="1600" spc="-10" dirty="0" err="1">
                <a:solidFill>
                  <a:srgbClr val="231F20"/>
                </a:solidFill>
                <a:highlight>
                  <a:srgbClr val="FFFF00"/>
                </a:highlight>
                <a:latin typeface="ＭＳ Ｐゴシック"/>
                <a:cs typeface="ＭＳ Ｐゴシック"/>
              </a:rPr>
              <a:t>じ</a:t>
            </a:r>
            <a:r>
              <a:rPr sz="1600" spc="-15" dirty="0" err="1">
                <a:solidFill>
                  <a:srgbClr val="231F20"/>
                </a:solidFill>
                <a:highlight>
                  <a:srgbClr val="FFFF00"/>
                </a:highlight>
                <a:latin typeface="ＭＳ Ｐゴシック"/>
                <a:cs typeface="ＭＳ Ｐゴシック"/>
              </a:rPr>
              <a:t>て</a:t>
            </a:r>
            <a:r>
              <a:rPr sz="1600" spc="-10" dirty="0" err="1">
                <a:solidFill>
                  <a:srgbClr val="231F20"/>
                </a:solidFill>
                <a:highlight>
                  <a:srgbClr val="FFFF00"/>
                </a:highlight>
                <a:latin typeface="ＭＳ Ｐゴシック"/>
                <a:cs typeface="ＭＳ Ｐゴシック"/>
              </a:rPr>
              <a:t>、</a:t>
            </a:r>
            <a:r>
              <a:rPr sz="1600" spc="-20" dirty="0" err="1">
                <a:solidFill>
                  <a:srgbClr val="231F20"/>
                </a:solidFill>
                <a:highlight>
                  <a:srgbClr val="FFFF00"/>
                </a:highlight>
                <a:latin typeface="ＭＳ Ｐゴシック"/>
                <a:cs typeface="ＭＳ Ｐゴシック"/>
              </a:rPr>
              <a:t>適</a:t>
            </a:r>
            <a:r>
              <a:rPr sz="1600" spc="-15" dirty="0" err="1">
                <a:solidFill>
                  <a:srgbClr val="231F20"/>
                </a:solidFill>
                <a:highlight>
                  <a:srgbClr val="FFFF00"/>
                </a:highlight>
                <a:latin typeface="ＭＳ Ｐゴシック"/>
                <a:cs typeface="ＭＳ Ｐゴシック"/>
              </a:rPr>
              <a:t>切な</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教育</a:t>
            </a:r>
            <a:r>
              <a:rPr sz="1600" spc="-20" dirty="0" err="1">
                <a:solidFill>
                  <a:srgbClr val="231F20"/>
                </a:solidFill>
                <a:highlight>
                  <a:srgbClr val="FFFF00"/>
                </a:highlight>
                <a:latin typeface="ＭＳ Ｐゴシック"/>
                <a:cs typeface="ＭＳ Ｐゴシック"/>
              </a:rPr>
              <a:t>課</a:t>
            </a:r>
            <a:r>
              <a:rPr sz="1600" spc="-15" dirty="0" err="1">
                <a:solidFill>
                  <a:srgbClr val="231F20"/>
                </a:solidFill>
                <a:highlight>
                  <a:srgbClr val="FFFF00"/>
                </a:highlight>
                <a:latin typeface="ＭＳ Ｐゴシック"/>
                <a:cs typeface="ＭＳ Ｐゴシック"/>
              </a:rPr>
              <a:t>程</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を編</a:t>
            </a:r>
            <a:r>
              <a:rPr sz="1600" spc="-20" dirty="0" err="1">
                <a:solidFill>
                  <a:srgbClr val="231F20"/>
                </a:solidFill>
                <a:highlight>
                  <a:srgbClr val="FFFF00"/>
                </a:highlight>
                <a:latin typeface="ＭＳ Ｐゴシック"/>
                <a:cs typeface="ＭＳ Ｐゴシック"/>
              </a:rPr>
              <a:t>成</a:t>
            </a:r>
            <a:r>
              <a:rPr sz="1600" spc="-5" dirty="0" err="1">
                <a:solidFill>
                  <a:srgbClr val="231F20"/>
                </a:solidFill>
                <a:highlight>
                  <a:srgbClr val="FFFF00"/>
                </a:highlight>
                <a:latin typeface="ＭＳ Ｐゴシック"/>
                <a:cs typeface="ＭＳ Ｐゴシック"/>
              </a:rPr>
              <a:t>し</a:t>
            </a:r>
            <a:r>
              <a:rPr sz="1600" spc="-15" dirty="0" err="1">
                <a:solidFill>
                  <a:srgbClr val="231F20"/>
                </a:solidFill>
                <a:highlight>
                  <a:srgbClr val="FFFF00"/>
                </a:highlight>
                <a:latin typeface="ＭＳ Ｐゴシック"/>
                <a:cs typeface="ＭＳ Ｐゴシック"/>
              </a:rPr>
              <a:t>教育を</a:t>
            </a:r>
            <a:r>
              <a:rPr sz="1600" spc="-10" dirty="0" err="1">
                <a:solidFill>
                  <a:srgbClr val="231F20"/>
                </a:solidFill>
                <a:highlight>
                  <a:srgbClr val="FFFF00"/>
                </a:highlight>
                <a:latin typeface="ＭＳ Ｐゴシック"/>
                <a:cs typeface="ＭＳ Ｐゴシック"/>
              </a:rPr>
              <a:t>行</a:t>
            </a:r>
            <a:r>
              <a:rPr sz="1600" spc="-5" dirty="0" err="1">
                <a:solidFill>
                  <a:srgbClr val="231F20"/>
                </a:solidFill>
                <a:highlight>
                  <a:srgbClr val="FFFF00"/>
                </a:highlight>
                <a:latin typeface="ＭＳ Ｐゴシック"/>
                <a:cs typeface="ＭＳ Ｐゴシック"/>
              </a:rPr>
              <a:t>う</a:t>
            </a:r>
            <a:r>
              <a:rPr sz="1600" spc="-5" dirty="0">
                <a:solidFill>
                  <a:srgbClr val="231F20"/>
                </a:solidFill>
                <a:latin typeface="ＭＳ Ｐゴシック"/>
                <a:cs typeface="ＭＳ Ｐゴシック"/>
              </a:rPr>
              <a:t>。</a:t>
            </a:r>
            <a:endParaRPr sz="1600" dirty="0">
              <a:latin typeface="ＭＳ Ｐゴシック"/>
              <a:cs typeface="ＭＳ Ｐゴシック"/>
            </a:endParaRPr>
          </a:p>
          <a:p>
            <a:pPr>
              <a:lnSpc>
                <a:spcPct val="100000"/>
              </a:lnSpc>
              <a:spcBef>
                <a:spcPts val="60"/>
              </a:spcBef>
              <a:buClr>
                <a:srgbClr val="231F20"/>
              </a:buClr>
              <a:buFont typeface="Wingdings"/>
              <a:buChar char="►"/>
            </a:pPr>
            <a:endParaRPr sz="1200" dirty="0">
              <a:latin typeface="ＭＳ Ｐゴシック"/>
              <a:cs typeface="ＭＳ Ｐゴシック"/>
            </a:endParaRPr>
          </a:p>
          <a:p>
            <a:pPr marL="12065">
              <a:lnSpc>
                <a:spcPct val="100000"/>
              </a:lnSpc>
              <a:tabLst>
                <a:tab pos="278130" algn="l"/>
                <a:tab pos="278765" algn="l"/>
              </a:tabLst>
            </a:pPr>
            <a:r>
              <a:rPr lang="ja-JP" altLang="en-US" sz="1600" spc="-15" dirty="0">
                <a:solidFill>
                  <a:srgbClr val="231F20"/>
                </a:solidFill>
                <a:latin typeface="ＭＳ Ｐゴシック"/>
                <a:cs typeface="ＭＳ Ｐゴシック"/>
              </a:rPr>
              <a:t>➢　</a:t>
            </a:r>
            <a:r>
              <a:rPr sz="1600" spc="-15" dirty="0" err="1">
                <a:solidFill>
                  <a:srgbClr val="231F20"/>
                </a:solidFill>
                <a:latin typeface="ＭＳ Ｐゴシック"/>
                <a:cs typeface="ＭＳ Ｐゴシック"/>
              </a:rPr>
              <a:t>各学校では</a:t>
            </a:r>
            <a:r>
              <a:rPr sz="1600" spc="-10" dirty="0" err="1">
                <a:solidFill>
                  <a:srgbClr val="231F20"/>
                </a:solidFill>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編成</a:t>
            </a:r>
            <a:r>
              <a:rPr sz="1600" spc="-10" dirty="0" err="1">
                <a:solidFill>
                  <a:srgbClr val="231F20"/>
                </a:solidFill>
                <a:highlight>
                  <a:srgbClr val="FFFF00"/>
                </a:highlight>
                <a:latin typeface="ＭＳ Ｐゴシック"/>
                <a:cs typeface="ＭＳ Ｐゴシック"/>
              </a:rPr>
              <a:t>し</a:t>
            </a:r>
            <a:r>
              <a:rPr sz="1600" spc="-15" dirty="0" err="1">
                <a:solidFill>
                  <a:srgbClr val="231F20"/>
                </a:solidFill>
                <a:highlight>
                  <a:srgbClr val="FFFF00"/>
                </a:highlight>
                <a:latin typeface="ＭＳ Ｐゴシック"/>
                <a:cs typeface="ＭＳ Ｐゴシック"/>
              </a:rPr>
              <a:t>た</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教育</a:t>
            </a:r>
            <a:r>
              <a:rPr sz="1600" spc="-20" dirty="0" err="1">
                <a:solidFill>
                  <a:srgbClr val="231F20"/>
                </a:solidFill>
                <a:highlight>
                  <a:srgbClr val="FFFF00"/>
                </a:highlight>
                <a:latin typeface="ＭＳ Ｐゴシック"/>
                <a:cs typeface="ＭＳ Ｐゴシック"/>
              </a:rPr>
              <a:t>課</a:t>
            </a:r>
            <a:r>
              <a:rPr sz="1600" spc="-15" dirty="0" err="1">
                <a:solidFill>
                  <a:srgbClr val="231F20"/>
                </a:solidFill>
                <a:highlight>
                  <a:srgbClr val="FFFF00"/>
                </a:highlight>
                <a:latin typeface="ＭＳ Ｐゴシック"/>
                <a:cs typeface="ＭＳ Ｐゴシック"/>
              </a:rPr>
              <a:t>程</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に基づ</a:t>
            </a:r>
            <a:r>
              <a:rPr sz="1600" spc="-20" dirty="0" err="1">
                <a:solidFill>
                  <a:srgbClr val="231F20"/>
                </a:solidFill>
                <a:highlight>
                  <a:srgbClr val="FFFF00"/>
                </a:highlight>
                <a:latin typeface="ＭＳ Ｐゴシック"/>
                <a:cs typeface="ＭＳ Ｐゴシック"/>
              </a:rPr>
              <a:t>き</a:t>
            </a:r>
            <a:r>
              <a:rPr sz="1600" spc="-15" dirty="0" err="1">
                <a:solidFill>
                  <a:srgbClr val="231F20"/>
                </a:solidFill>
                <a:highlight>
                  <a:srgbClr val="FFFF00"/>
                </a:highlight>
                <a:latin typeface="ＭＳ Ｐゴシック"/>
                <a:cs typeface="ＭＳ Ｐゴシック"/>
              </a:rPr>
              <a:t>教育</a:t>
            </a:r>
            <a:r>
              <a:rPr sz="1600" spc="-20" dirty="0" err="1">
                <a:solidFill>
                  <a:srgbClr val="231F20"/>
                </a:solidFill>
                <a:highlight>
                  <a:srgbClr val="FFFF00"/>
                </a:highlight>
                <a:latin typeface="ＭＳ Ｐゴシック"/>
                <a:cs typeface="ＭＳ Ｐゴシック"/>
              </a:rPr>
              <a:t>活</a:t>
            </a:r>
            <a:r>
              <a:rPr sz="1600" spc="-15" dirty="0" err="1">
                <a:solidFill>
                  <a:srgbClr val="231F20"/>
                </a:solidFill>
                <a:highlight>
                  <a:srgbClr val="FFFF00"/>
                </a:highlight>
                <a:latin typeface="ＭＳ Ｐゴシック"/>
                <a:cs typeface="ＭＳ Ｐゴシック"/>
              </a:rPr>
              <a:t>動</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授業</a:t>
            </a:r>
            <a:r>
              <a:rPr sz="1600" spc="-10" dirty="0" err="1">
                <a:solidFill>
                  <a:srgbClr val="231F20"/>
                </a:solidFill>
                <a:highlight>
                  <a:srgbClr val="FFFF00"/>
                </a:highlight>
                <a:latin typeface="ＭＳ Ｐゴシック"/>
                <a:cs typeface="ＭＳ Ｐゴシック"/>
              </a:rPr>
              <a:t>）</a:t>
            </a:r>
            <a:r>
              <a:rPr sz="1600" spc="-15" dirty="0" err="1">
                <a:solidFill>
                  <a:srgbClr val="231F20"/>
                </a:solidFill>
                <a:highlight>
                  <a:srgbClr val="FFFF00"/>
                </a:highlight>
                <a:latin typeface="ＭＳ Ｐゴシック"/>
                <a:cs typeface="ＭＳ Ｐゴシック"/>
              </a:rPr>
              <a:t>を</a:t>
            </a:r>
            <a:r>
              <a:rPr sz="1600" spc="-20" dirty="0" err="1">
                <a:solidFill>
                  <a:srgbClr val="231F20"/>
                </a:solidFill>
                <a:highlight>
                  <a:srgbClr val="FFFF00"/>
                </a:highlight>
                <a:latin typeface="ＭＳ Ｐゴシック"/>
                <a:cs typeface="ＭＳ Ｐゴシック"/>
              </a:rPr>
              <a:t>効</a:t>
            </a:r>
            <a:r>
              <a:rPr sz="1600" spc="-15" dirty="0" err="1">
                <a:solidFill>
                  <a:srgbClr val="231F20"/>
                </a:solidFill>
                <a:highlight>
                  <a:srgbClr val="FFFF00"/>
                </a:highlight>
                <a:latin typeface="ＭＳ Ｐゴシック"/>
                <a:cs typeface="ＭＳ Ｐゴシック"/>
              </a:rPr>
              <a:t>果的に展</a:t>
            </a:r>
            <a:r>
              <a:rPr sz="1600" spc="-20" dirty="0" err="1">
                <a:solidFill>
                  <a:srgbClr val="231F20"/>
                </a:solidFill>
                <a:highlight>
                  <a:srgbClr val="FFFF00"/>
                </a:highlight>
                <a:latin typeface="ＭＳ Ｐゴシック"/>
                <a:cs typeface="ＭＳ Ｐゴシック"/>
              </a:rPr>
              <a:t>開</a:t>
            </a:r>
            <a:r>
              <a:rPr sz="1600" spc="-5" dirty="0">
                <a:solidFill>
                  <a:srgbClr val="231F20"/>
                </a:solidFill>
                <a:latin typeface="ＭＳ Ｐゴシック"/>
                <a:cs typeface="ＭＳ Ｐゴシック"/>
              </a:rPr>
              <a:t>。</a:t>
            </a:r>
            <a:endParaRPr sz="1050" dirty="0">
              <a:latin typeface="ＭＳ Ｐゴシック"/>
              <a:cs typeface="ＭＳ Ｐゴシック"/>
            </a:endParaRPr>
          </a:p>
        </p:txBody>
      </p:sp>
      <p:sp>
        <p:nvSpPr>
          <p:cNvPr id="11" name="object 40">
            <a:extLst>
              <a:ext uri="{FF2B5EF4-FFF2-40B4-BE49-F238E27FC236}">
                <a16:creationId xmlns:a16="http://schemas.microsoft.com/office/drawing/2014/main" id="{7D081F0F-5B11-4AE5-9BE2-42C3BB44C932}"/>
              </a:ext>
            </a:extLst>
          </p:cNvPr>
          <p:cNvSpPr txBox="1"/>
          <p:nvPr/>
        </p:nvSpPr>
        <p:spPr>
          <a:xfrm>
            <a:off x="1250589" y="5293304"/>
            <a:ext cx="10130583" cy="257763"/>
          </a:xfrm>
          <a:prstGeom prst="rect">
            <a:avLst/>
          </a:prstGeom>
        </p:spPr>
        <p:txBody>
          <a:bodyPr vert="horz" wrap="square" lIns="0" tIns="11430" rIns="0" bIns="0" rtlCol="0">
            <a:spAutoFit/>
          </a:bodyPr>
          <a:lstStyle/>
          <a:p>
            <a:pPr marL="12065">
              <a:lnSpc>
                <a:spcPct val="100000"/>
              </a:lnSpc>
              <a:spcBef>
                <a:spcPts val="90"/>
              </a:spcBef>
              <a:tabLst>
                <a:tab pos="278765" algn="l"/>
                <a:tab pos="279400" algn="l"/>
              </a:tabLst>
            </a:pPr>
            <a:r>
              <a:rPr lang="ja-JP" altLang="en-US" sz="1600" spc="-5" dirty="0">
                <a:solidFill>
                  <a:srgbClr val="231F20"/>
                </a:solidFill>
                <a:latin typeface="ＭＳ Ｐゴシック"/>
                <a:cs typeface="ＭＳ Ｐゴシック"/>
              </a:rPr>
              <a:t>➢　</a:t>
            </a:r>
            <a:r>
              <a:rPr sz="1600" spc="-5" dirty="0">
                <a:solidFill>
                  <a:srgbClr val="231F20"/>
                </a:solidFill>
                <a:latin typeface="ＭＳ Ｐゴシック"/>
                <a:cs typeface="ＭＳ Ｐゴシック"/>
              </a:rPr>
              <a:t>「</a:t>
            </a:r>
            <a:r>
              <a:rPr sz="1600" spc="-10" dirty="0">
                <a:solidFill>
                  <a:srgbClr val="231F20"/>
                </a:solidFill>
                <a:latin typeface="ＭＳ Ｐゴシック"/>
                <a:cs typeface="ＭＳ Ｐゴシック"/>
              </a:rPr>
              <a:t>教育</a:t>
            </a:r>
            <a:r>
              <a:rPr sz="1600" spc="-20" dirty="0">
                <a:solidFill>
                  <a:srgbClr val="231F20"/>
                </a:solidFill>
                <a:latin typeface="ＭＳ Ｐゴシック"/>
                <a:cs typeface="ＭＳ Ｐゴシック"/>
              </a:rPr>
              <a:t>課</a:t>
            </a:r>
            <a:r>
              <a:rPr sz="1600" spc="-10" dirty="0">
                <a:solidFill>
                  <a:srgbClr val="231F20"/>
                </a:solidFill>
                <a:latin typeface="ＭＳ Ｐゴシック"/>
                <a:cs typeface="ＭＳ Ｐゴシック"/>
              </a:rPr>
              <a:t>程</a:t>
            </a:r>
            <a:r>
              <a:rPr sz="1600" spc="-5" dirty="0">
                <a:solidFill>
                  <a:srgbClr val="231F20"/>
                </a:solidFill>
                <a:latin typeface="ＭＳ Ｐゴシック"/>
                <a:cs typeface="ＭＳ Ｐゴシック"/>
              </a:rPr>
              <a:t>」</a:t>
            </a:r>
            <a:r>
              <a:rPr sz="1600" spc="-10" dirty="0">
                <a:solidFill>
                  <a:srgbClr val="231F20"/>
                </a:solidFill>
                <a:latin typeface="ＭＳ Ｐゴシック"/>
                <a:cs typeface="ＭＳ Ｐゴシック"/>
              </a:rPr>
              <a:t>編成の</a:t>
            </a:r>
            <a:r>
              <a:rPr sz="1600" spc="-20" dirty="0">
                <a:solidFill>
                  <a:srgbClr val="231F20"/>
                </a:solidFill>
                <a:latin typeface="ＭＳ Ｐゴシック"/>
                <a:cs typeface="ＭＳ Ｐゴシック"/>
              </a:rPr>
              <a:t>基</a:t>
            </a:r>
            <a:r>
              <a:rPr sz="1600" spc="-10" dirty="0">
                <a:solidFill>
                  <a:srgbClr val="231F20"/>
                </a:solidFill>
                <a:latin typeface="ＭＳ Ｐゴシック"/>
                <a:cs typeface="ＭＳ Ｐゴシック"/>
              </a:rPr>
              <a:t>本</a:t>
            </a:r>
            <a:r>
              <a:rPr sz="1600" spc="-20" dirty="0">
                <a:solidFill>
                  <a:srgbClr val="231F20"/>
                </a:solidFill>
                <a:latin typeface="ＭＳ Ｐゴシック"/>
                <a:cs typeface="ＭＳ Ｐゴシック"/>
              </a:rPr>
              <a:t>的</a:t>
            </a:r>
            <a:r>
              <a:rPr sz="1600" spc="-15" dirty="0">
                <a:solidFill>
                  <a:srgbClr val="231F20"/>
                </a:solidFill>
                <a:latin typeface="ＭＳ Ｐゴシック"/>
                <a:cs typeface="ＭＳ Ｐゴシック"/>
              </a:rPr>
              <a:t>な</a:t>
            </a:r>
            <a:r>
              <a:rPr sz="1600" spc="-20" dirty="0">
                <a:solidFill>
                  <a:srgbClr val="231F20"/>
                </a:solidFill>
                <a:latin typeface="ＭＳ Ｐゴシック"/>
                <a:cs typeface="ＭＳ Ｐゴシック"/>
              </a:rPr>
              <a:t>要</a:t>
            </a:r>
            <a:r>
              <a:rPr sz="1600" spc="-10" dirty="0">
                <a:solidFill>
                  <a:srgbClr val="231F20"/>
                </a:solidFill>
                <a:latin typeface="ＭＳ Ｐゴシック"/>
                <a:cs typeface="ＭＳ Ｐゴシック"/>
              </a:rPr>
              <a:t>素</a:t>
            </a:r>
            <a:r>
              <a:rPr sz="1600" spc="-20" dirty="0">
                <a:solidFill>
                  <a:srgbClr val="231F20"/>
                </a:solidFill>
                <a:latin typeface="ＭＳ Ｐゴシック"/>
                <a:cs typeface="ＭＳ Ｐゴシック"/>
              </a:rPr>
              <a:t>は</a:t>
            </a:r>
            <a:r>
              <a:rPr sz="1600" spc="-10" dirty="0">
                <a:solidFill>
                  <a:srgbClr val="231F20"/>
                </a:solidFill>
                <a:latin typeface="ＭＳ Ｐゴシック"/>
                <a:cs typeface="ＭＳ Ｐゴシック"/>
              </a:rPr>
              <a:t>、</a:t>
            </a:r>
            <a:r>
              <a:rPr sz="1600" spc="-20" dirty="0">
                <a:solidFill>
                  <a:srgbClr val="231F20"/>
                </a:solidFill>
                <a:latin typeface="ＭＳ Ｐゴシック"/>
                <a:cs typeface="ＭＳ Ｐゴシック"/>
              </a:rPr>
              <a:t>①</a:t>
            </a:r>
            <a:r>
              <a:rPr sz="1600" spc="-10" dirty="0">
                <a:solidFill>
                  <a:srgbClr val="231F20"/>
                </a:solidFill>
                <a:latin typeface="ＭＳ Ｐゴシック"/>
                <a:cs typeface="ＭＳ Ｐゴシック"/>
              </a:rPr>
              <a:t>学校の</a:t>
            </a:r>
            <a:r>
              <a:rPr sz="1600" spc="-20" dirty="0">
                <a:solidFill>
                  <a:srgbClr val="231F20"/>
                </a:solidFill>
                <a:latin typeface="ＭＳ Ｐゴシック"/>
                <a:cs typeface="ＭＳ Ｐゴシック"/>
              </a:rPr>
              <a:t>教</a:t>
            </a:r>
            <a:r>
              <a:rPr sz="1600" spc="-10" dirty="0">
                <a:solidFill>
                  <a:srgbClr val="231F20"/>
                </a:solidFill>
                <a:latin typeface="ＭＳ Ｐゴシック"/>
                <a:cs typeface="ＭＳ Ｐゴシック"/>
              </a:rPr>
              <a:t>育</a:t>
            </a:r>
            <a:r>
              <a:rPr sz="1600" spc="-20" dirty="0">
                <a:solidFill>
                  <a:srgbClr val="231F20"/>
                </a:solidFill>
                <a:latin typeface="ＭＳ Ｐゴシック"/>
                <a:cs typeface="ＭＳ Ｐゴシック"/>
              </a:rPr>
              <a:t>目</a:t>
            </a:r>
            <a:r>
              <a:rPr sz="1600" spc="-10" dirty="0">
                <a:solidFill>
                  <a:srgbClr val="231F20"/>
                </a:solidFill>
                <a:latin typeface="ＭＳ Ｐゴシック"/>
                <a:cs typeface="ＭＳ Ｐゴシック"/>
              </a:rPr>
              <a:t>標の設</a:t>
            </a:r>
            <a:r>
              <a:rPr sz="1600" spc="-20" dirty="0">
                <a:solidFill>
                  <a:srgbClr val="231F20"/>
                </a:solidFill>
                <a:latin typeface="ＭＳ Ｐゴシック"/>
                <a:cs typeface="ＭＳ Ｐゴシック"/>
              </a:rPr>
              <a:t>定</a:t>
            </a:r>
            <a:r>
              <a:rPr sz="1600" spc="-10" dirty="0">
                <a:solidFill>
                  <a:srgbClr val="231F20"/>
                </a:solidFill>
                <a:latin typeface="ＭＳ Ｐゴシック"/>
                <a:cs typeface="ＭＳ Ｐゴシック"/>
              </a:rPr>
              <a:t>、</a:t>
            </a:r>
            <a:r>
              <a:rPr sz="1600" spc="-20" dirty="0">
                <a:solidFill>
                  <a:srgbClr val="231F20"/>
                </a:solidFill>
                <a:latin typeface="ＭＳ Ｐゴシック"/>
                <a:cs typeface="ＭＳ Ｐゴシック"/>
              </a:rPr>
              <a:t>②</a:t>
            </a:r>
            <a:r>
              <a:rPr sz="1600" spc="-10" dirty="0">
                <a:solidFill>
                  <a:srgbClr val="231F20"/>
                </a:solidFill>
                <a:latin typeface="ＭＳ Ｐゴシック"/>
                <a:cs typeface="ＭＳ Ｐゴシック"/>
              </a:rPr>
              <a:t>指導内</a:t>
            </a:r>
            <a:r>
              <a:rPr sz="1600" spc="-20" dirty="0">
                <a:solidFill>
                  <a:srgbClr val="231F20"/>
                </a:solidFill>
                <a:latin typeface="ＭＳ Ｐゴシック"/>
                <a:cs typeface="ＭＳ Ｐゴシック"/>
              </a:rPr>
              <a:t>容</a:t>
            </a:r>
            <a:r>
              <a:rPr sz="1600" spc="-10" dirty="0">
                <a:solidFill>
                  <a:srgbClr val="231F20"/>
                </a:solidFill>
                <a:latin typeface="ＭＳ Ｐゴシック"/>
                <a:cs typeface="ＭＳ Ｐゴシック"/>
              </a:rPr>
              <a:t>の</a:t>
            </a:r>
            <a:r>
              <a:rPr sz="1600" spc="-20" dirty="0">
                <a:solidFill>
                  <a:srgbClr val="231F20"/>
                </a:solidFill>
                <a:latin typeface="ＭＳ Ｐゴシック"/>
                <a:cs typeface="ＭＳ Ｐゴシック"/>
              </a:rPr>
              <a:t>組</a:t>
            </a:r>
            <a:r>
              <a:rPr sz="1600" spc="-10" dirty="0">
                <a:solidFill>
                  <a:srgbClr val="231F20"/>
                </a:solidFill>
                <a:latin typeface="ＭＳ Ｐゴシック"/>
                <a:cs typeface="ＭＳ Ｐゴシック"/>
              </a:rPr>
              <a:t>織</a:t>
            </a:r>
            <a:r>
              <a:rPr sz="1050" spc="-5" dirty="0">
                <a:solidFill>
                  <a:srgbClr val="231F20"/>
                </a:solidFill>
                <a:latin typeface="ＭＳ Ｐゴシック"/>
                <a:cs typeface="ＭＳ Ｐゴシック"/>
              </a:rPr>
              <a:t>、</a:t>
            </a:r>
            <a:endParaRPr sz="1050" dirty="0">
              <a:latin typeface="ＭＳ Ｐゴシック"/>
              <a:cs typeface="ＭＳ Ｐゴシック"/>
            </a:endParaRPr>
          </a:p>
        </p:txBody>
      </p:sp>
      <p:sp>
        <p:nvSpPr>
          <p:cNvPr id="12" name="object 41">
            <a:extLst>
              <a:ext uri="{FF2B5EF4-FFF2-40B4-BE49-F238E27FC236}">
                <a16:creationId xmlns:a16="http://schemas.microsoft.com/office/drawing/2014/main" id="{282D81D0-8848-4B46-AF22-92A90DF51048}"/>
              </a:ext>
            </a:extLst>
          </p:cNvPr>
          <p:cNvSpPr txBox="1"/>
          <p:nvPr/>
        </p:nvSpPr>
        <p:spPr>
          <a:xfrm>
            <a:off x="1250589" y="5607382"/>
            <a:ext cx="10210482" cy="257763"/>
          </a:xfrm>
          <a:prstGeom prst="rect">
            <a:avLst/>
          </a:prstGeom>
        </p:spPr>
        <p:txBody>
          <a:bodyPr vert="horz" wrap="square" lIns="0" tIns="11430" rIns="0" bIns="0" rtlCol="0">
            <a:spAutoFit/>
          </a:bodyPr>
          <a:lstStyle/>
          <a:p>
            <a:pPr marL="12700">
              <a:lnSpc>
                <a:spcPct val="100000"/>
              </a:lnSpc>
              <a:spcBef>
                <a:spcPts val="90"/>
              </a:spcBef>
            </a:pPr>
            <a:r>
              <a:rPr lang="ja-JP" altLang="en-US" sz="1600" spc="-10" dirty="0">
                <a:solidFill>
                  <a:srgbClr val="231F20"/>
                </a:solidFill>
                <a:latin typeface="ＭＳ Ｐゴシック"/>
                <a:cs typeface="ＭＳ Ｐゴシック"/>
              </a:rPr>
              <a:t>　　</a:t>
            </a:r>
            <a:r>
              <a:rPr sz="1600" spc="-10" dirty="0">
                <a:solidFill>
                  <a:srgbClr val="231F20"/>
                </a:solidFill>
                <a:latin typeface="ＭＳ Ｐゴシック"/>
                <a:cs typeface="ＭＳ Ｐゴシック"/>
              </a:rPr>
              <a:t>③授業時数の配当</a:t>
            </a:r>
            <a:r>
              <a:rPr sz="1600" spc="-5" dirty="0">
                <a:solidFill>
                  <a:srgbClr val="231F20"/>
                </a:solidFill>
                <a:latin typeface="ＭＳ Ｐゴシック"/>
                <a:cs typeface="ＭＳ Ｐゴシック"/>
              </a:rPr>
              <a:t>（</a:t>
            </a:r>
            <a:r>
              <a:rPr sz="1600" spc="-20" dirty="0">
                <a:solidFill>
                  <a:srgbClr val="231F20"/>
                </a:solidFill>
                <a:latin typeface="ＭＳ Ｐゴシック"/>
                <a:cs typeface="ＭＳ Ｐゴシック"/>
              </a:rPr>
              <a:t>高</a:t>
            </a:r>
            <a:r>
              <a:rPr sz="1600" spc="-10" dirty="0">
                <a:solidFill>
                  <a:srgbClr val="231F20"/>
                </a:solidFill>
                <a:latin typeface="ＭＳ Ｐゴシック"/>
                <a:cs typeface="ＭＳ Ｐゴシック"/>
              </a:rPr>
              <a:t>等学</a:t>
            </a:r>
            <a:r>
              <a:rPr sz="1600" spc="-20" dirty="0">
                <a:solidFill>
                  <a:srgbClr val="231F20"/>
                </a:solidFill>
                <a:latin typeface="ＭＳ Ｐゴシック"/>
                <a:cs typeface="ＭＳ Ｐゴシック"/>
              </a:rPr>
              <a:t>校</a:t>
            </a:r>
            <a:r>
              <a:rPr sz="1600" spc="-10" dirty="0">
                <a:solidFill>
                  <a:srgbClr val="231F20"/>
                </a:solidFill>
                <a:latin typeface="ＭＳ Ｐゴシック"/>
                <a:cs typeface="ＭＳ Ｐゴシック"/>
              </a:rPr>
              <a:t>段階</a:t>
            </a:r>
            <a:r>
              <a:rPr sz="1600" spc="-20" dirty="0">
                <a:solidFill>
                  <a:srgbClr val="231F20"/>
                </a:solidFill>
                <a:latin typeface="ＭＳ Ｐゴシック"/>
                <a:cs typeface="ＭＳ Ｐゴシック"/>
              </a:rPr>
              <a:t>は</a:t>
            </a:r>
            <a:r>
              <a:rPr sz="1600" spc="-10" dirty="0">
                <a:solidFill>
                  <a:srgbClr val="231F20"/>
                </a:solidFill>
                <a:latin typeface="ＭＳ Ｐゴシック"/>
                <a:cs typeface="ＭＳ Ｐゴシック"/>
              </a:rPr>
              <a:t>単位</a:t>
            </a:r>
            <a:r>
              <a:rPr sz="1600" spc="-20" dirty="0">
                <a:solidFill>
                  <a:srgbClr val="231F20"/>
                </a:solidFill>
                <a:latin typeface="ＭＳ Ｐゴシック"/>
                <a:cs typeface="ＭＳ Ｐゴシック"/>
              </a:rPr>
              <a:t>数</a:t>
            </a:r>
            <a:r>
              <a:rPr sz="1600" spc="-5" dirty="0">
                <a:solidFill>
                  <a:srgbClr val="231F20"/>
                </a:solidFill>
                <a:latin typeface="ＭＳ Ｐゴシック"/>
                <a:cs typeface="ＭＳ Ｐゴシック"/>
              </a:rPr>
              <a:t>と</a:t>
            </a:r>
            <a:r>
              <a:rPr sz="1600" spc="-10" dirty="0">
                <a:solidFill>
                  <a:srgbClr val="231F20"/>
                </a:solidFill>
                <a:latin typeface="ＭＳ Ｐゴシック"/>
                <a:cs typeface="ＭＳ Ｐゴシック"/>
              </a:rPr>
              <a:t>授業</a:t>
            </a:r>
            <a:r>
              <a:rPr sz="1600" spc="-20" dirty="0">
                <a:solidFill>
                  <a:srgbClr val="231F20"/>
                </a:solidFill>
                <a:latin typeface="ＭＳ Ｐゴシック"/>
                <a:cs typeface="ＭＳ Ｐゴシック"/>
              </a:rPr>
              <a:t>時</a:t>
            </a:r>
            <a:r>
              <a:rPr sz="1600" spc="-10" dirty="0">
                <a:solidFill>
                  <a:srgbClr val="231F20"/>
                </a:solidFill>
                <a:latin typeface="ＭＳ Ｐゴシック"/>
                <a:cs typeface="ＭＳ Ｐゴシック"/>
              </a:rPr>
              <a:t>数</a:t>
            </a:r>
            <a:r>
              <a:rPr sz="1600" spc="-5" dirty="0">
                <a:solidFill>
                  <a:srgbClr val="231F20"/>
                </a:solidFill>
                <a:latin typeface="ＭＳ Ｐゴシック"/>
                <a:cs typeface="ＭＳ Ｐゴシック"/>
              </a:rPr>
              <a:t>）</a:t>
            </a:r>
            <a:endParaRPr sz="1600" dirty="0">
              <a:latin typeface="ＭＳ Ｐゴシック"/>
              <a:cs typeface="ＭＳ Ｐゴシック"/>
            </a:endParaRPr>
          </a:p>
        </p:txBody>
      </p:sp>
    </p:spTree>
    <p:extLst>
      <p:ext uri="{BB962C8B-B14F-4D97-AF65-F5344CB8AC3E}">
        <p14:creationId xmlns:p14="http://schemas.microsoft.com/office/powerpoint/2010/main" val="360470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59F9D-4ACB-4F2C-B3FC-E3EB3C50AD6A}"/>
              </a:ext>
            </a:extLst>
          </p:cNvPr>
          <p:cNvSpPr>
            <a:spLocks noGrp="1"/>
          </p:cNvSpPr>
          <p:nvPr>
            <p:ph type="title"/>
          </p:nvPr>
        </p:nvSpPr>
        <p:spPr>
          <a:xfrm>
            <a:off x="1066800" y="1086033"/>
            <a:ext cx="10058400" cy="592922"/>
          </a:xfrm>
        </p:spPr>
        <p:txBody>
          <a:bodyPr>
            <a:normAutofit fontScale="90000"/>
          </a:bodyPr>
          <a:lstStyle/>
          <a:p>
            <a:r>
              <a:rPr lang="ja-JP" altLang="en-US" sz="3200" dirty="0"/>
              <a:t>➢　</a:t>
            </a:r>
            <a:r>
              <a:rPr kumimoji="1" lang="ja-JP" altLang="en-US" sz="3200" dirty="0"/>
              <a:t>学習指導要領で言われているカリマネって？</a:t>
            </a:r>
            <a:r>
              <a:rPr kumimoji="1" lang="en-US" altLang="ja-JP" sz="3200" dirty="0"/>
              <a:t/>
            </a:r>
            <a:br>
              <a:rPr kumimoji="1" lang="en-US" altLang="ja-JP" sz="3200" dirty="0"/>
            </a:br>
            <a:r>
              <a:rPr kumimoji="1" lang="ja-JP" altLang="en-US" sz="3200" dirty="0"/>
              <a:t>　　　（カリマネの定義）</a:t>
            </a:r>
          </a:p>
        </p:txBody>
      </p:sp>
      <p:sp>
        <p:nvSpPr>
          <p:cNvPr id="8" name="object 37">
            <a:extLst>
              <a:ext uri="{FF2B5EF4-FFF2-40B4-BE49-F238E27FC236}">
                <a16:creationId xmlns:a16="http://schemas.microsoft.com/office/drawing/2014/main" id="{AB6FC746-1D8B-456D-84A2-C403B1520358}"/>
              </a:ext>
            </a:extLst>
          </p:cNvPr>
          <p:cNvSpPr txBox="1"/>
          <p:nvPr/>
        </p:nvSpPr>
        <p:spPr>
          <a:xfrm>
            <a:off x="1215819" y="1893345"/>
            <a:ext cx="9874610" cy="2068515"/>
          </a:xfrm>
          <a:prstGeom prst="rect">
            <a:avLst/>
          </a:prstGeom>
        </p:spPr>
        <p:txBody>
          <a:bodyPr vert="horz" wrap="square" lIns="0" tIns="21590" rIns="0" bIns="0" rtlCol="0">
            <a:spAutoFit/>
          </a:bodyPr>
          <a:lstStyle/>
          <a:p>
            <a:pPr marL="12700">
              <a:lnSpc>
                <a:spcPct val="100000"/>
              </a:lnSpc>
              <a:spcBef>
                <a:spcPts val="170"/>
              </a:spcBef>
            </a:pPr>
            <a:r>
              <a:rPr sz="1600" spc="-5" dirty="0">
                <a:solidFill>
                  <a:srgbClr val="231F20"/>
                </a:solidFill>
                <a:latin typeface="ＭＳ Ｐゴシック"/>
                <a:cs typeface="ＭＳ Ｐゴシック"/>
              </a:rPr>
              <a:t>【</a:t>
            </a:r>
            <a:r>
              <a:rPr sz="1600" spc="-10" dirty="0" err="1">
                <a:solidFill>
                  <a:srgbClr val="231F20"/>
                </a:solidFill>
                <a:latin typeface="ＭＳ Ｐゴシック"/>
                <a:cs typeface="ＭＳ Ｐゴシック"/>
              </a:rPr>
              <a:t>小学校学習指導要領</a:t>
            </a:r>
            <a:r>
              <a:rPr sz="1600" spc="30" dirty="0">
                <a:solidFill>
                  <a:srgbClr val="231F20"/>
                </a:solidFill>
                <a:latin typeface="ＭＳ Ｐゴシック"/>
                <a:cs typeface="ＭＳ Ｐゴシック"/>
              </a:rPr>
              <a:t> </a:t>
            </a:r>
            <a:r>
              <a:rPr lang="ja-JP" altLang="en-US" sz="1600" spc="-10" dirty="0">
                <a:solidFill>
                  <a:srgbClr val="231F20"/>
                </a:solidFill>
                <a:latin typeface="ＭＳ Ｐゴシック"/>
                <a:cs typeface="ＭＳ Ｐゴシック"/>
              </a:rPr>
              <a:t>第１章 総則</a:t>
            </a:r>
            <a:r>
              <a:rPr sz="1600" spc="110" dirty="0">
                <a:solidFill>
                  <a:srgbClr val="231F20"/>
                </a:solidFill>
                <a:latin typeface="ＭＳ Ｐゴシック"/>
                <a:cs typeface="ＭＳ Ｐゴシック"/>
              </a:rPr>
              <a:t>】</a:t>
            </a:r>
            <a:endParaRPr lang="en-US" altLang="ja-JP" sz="1600" spc="110" dirty="0">
              <a:solidFill>
                <a:srgbClr val="231F20"/>
              </a:solidFill>
              <a:latin typeface="ＭＳ Ｐゴシック"/>
              <a:cs typeface="ＭＳ Ｐゴシック"/>
            </a:endParaRPr>
          </a:p>
          <a:p>
            <a:pPr marL="12700">
              <a:lnSpc>
                <a:spcPct val="100000"/>
              </a:lnSpc>
              <a:spcBef>
                <a:spcPts val="170"/>
              </a:spcBef>
            </a:pPr>
            <a:r>
              <a:rPr lang="ja-JP" altLang="en-US" sz="1600" spc="110" dirty="0">
                <a:solidFill>
                  <a:srgbClr val="231F20"/>
                </a:solidFill>
                <a:latin typeface="ＭＳ Ｐゴシック"/>
                <a:cs typeface="ＭＳ Ｐゴシック"/>
              </a:rPr>
              <a:t>第１　小学校教育の基本と教育課程の役割</a:t>
            </a:r>
            <a:endParaRPr lang="en-US" altLang="ja-JP" sz="1600" spc="110" dirty="0">
              <a:solidFill>
                <a:srgbClr val="231F20"/>
              </a:solidFill>
              <a:latin typeface="ＭＳ Ｐゴシック"/>
              <a:cs typeface="ＭＳ Ｐゴシック"/>
            </a:endParaRPr>
          </a:p>
          <a:p>
            <a:pPr marL="12700">
              <a:lnSpc>
                <a:spcPct val="100000"/>
              </a:lnSpc>
              <a:spcBef>
                <a:spcPts val="170"/>
              </a:spcBef>
            </a:pPr>
            <a:endParaRPr lang="en-US" altLang="ja-JP" sz="1600" spc="110" dirty="0">
              <a:solidFill>
                <a:srgbClr val="231F20"/>
              </a:solidFill>
              <a:latin typeface="ＭＳ Ｐゴシック"/>
              <a:cs typeface="ＭＳ Ｐゴシック"/>
            </a:endParaRPr>
          </a:p>
          <a:p>
            <a:pPr marL="12700">
              <a:lnSpc>
                <a:spcPct val="100000"/>
              </a:lnSpc>
              <a:spcBef>
                <a:spcPts val="170"/>
              </a:spcBef>
            </a:pPr>
            <a:r>
              <a:rPr lang="ja-JP" altLang="en-US" sz="1600" spc="110" dirty="0">
                <a:solidFill>
                  <a:srgbClr val="231F20"/>
                </a:solidFill>
                <a:latin typeface="ＭＳ Ｐゴシック"/>
                <a:cs typeface="ＭＳ Ｐゴシック"/>
              </a:rPr>
              <a:t>４　各学校においては、</a:t>
            </a:r>
            <a:r>
              <a:rPr lang="ja-JP" altLang="en-US" sz="1600" u="sng" spc="110" dirty="0">
                <a:solidFill>
                  <a:srgbClr val="231F20"/>
                </a:solidFill>
                <a:latin typeface="ＭＳ Ｐゴシック"/>
                <a:cs typeface="ＭＳ Ｐゴシック"/>
              </a:rPr>
              <a:t>児童や学校、地域の実態を適切に把握し、教育の目的や目標の実現に必要な教育の内容等を教科等横断的な視点で組み立てていくこと、教育課程の実施状況を評価してその改善を図っていくこと、教育課程の実施に必要な人的又は物的な体制を確保するとともにその改善を図っていくことなどを通して、教育課程に基づき組織的かつ計画的に各学校の教育活動の質の向上を図っていくこと</a:t>
            </a:r>
            <a:r>
              <a:rPr lang="ja-JP" altLang="en-US" sz="1600" spc="110" dirty="0">
                <a:solidFill>
                  <a:srgbClr val="231F20"/>
                </a:solidFill>
                <a:latin typeface="ＭＳ Ｐゴシック"/>
                <a:cs typeface="ＭＳ Ｐゴシック"/>
              </a:rPr>
              <a:t>（以下「カリキュラム・マネジメント」という。）に努めるものとする。</a:t>
            </a:r>
            <a:endParaRPr sz="1600" dirty="0">
              <a:latin typeface="ＭＳ Ｐゴシック"/>
              <a:cs typeface="ＭＳ Ｐゴシック"/>
            </a:endParaRPr>
          </a:p>
        </p:txBody>
      </p:sp>
      <p:sp>
        <p:nvSpPr>
          <p:cNvPr id="9" name="object 38">
            <a:extLst>
              <a:ext uri="{FF2B5EF4-FFF2-40B4-BE49-F238E27FC236}">
                <a16:creationId xmlns:a16="http://schemas.microsoft.com/office/drawing/2014/main" id="{87058CF1-1361-40E6-9FB7-300FE1817621}"/>
              </a:ext>
            </a:extLst>
          </p:cNvPr>
          <p:cNvSpPr/>
          <p:nvPr/>
        </p:nvSpPr>
        <p:spPr>
          <a:xfrm>
            <a:off x="3799222" y="4050265"/>
            <a:ext cx="4593556" cy="441221"/>
          </a:xfrm>
          <a:custGeom>
            <a:avLst/>
            <a:gdLst/>
            <a:ahLst/>
            <a:cxnLst/>
            <a:rect l="l" t="t" r="r" b="b"/>
            <a:pathLst>
              <a:path w="4312920" h="250825">
                <a:moveTo>
                  <a:pt x="0" y="125399"/>
                </a:moveTo>
                <a:lnTo>
                  <a:pt x="1078217" y="125399"/>
                </a:lnTo>
                <a:lnTo>
                  <a:pt x="1078217" y="0"/>
                </a:lnTo>
                <a:lnTo>
                  <a:pt x="3234651" y="0"/>
                </a:lnTo>
                <a:lnTo>
                  <a:pt x="3234651" y="125399"/>
                </a:lnTo>
                <a:lnTo>
                  <a:pt x="4312881" y="125399"/>
                </a:lnTo>
                <a:lnTo>
                  <a:pt x="2156434" y="250799"/>
                </a:lnTo>
                <a:lnTo>
                  <a:pt x="0" y="125399"/>
                </a:lnTo>
                <a:close/>
              </a:path>
            </a:pathLst>
          </a:custGeom>
          <a:ln w="6350">
            <a:solidFill>
              <a:srgbClr val="231F20"/>
            </a:solidFill>
          </a:ln>
        </p:spPr>
        <p:txBody>
          <a:bodyPr wrap="square" lIns="0" tIns="0" rIns="0" bIns="0" rtlCol="0"/>
          <a:lstStyle/>
          <a:p>
            <a:endParaRPr/>
          </a:p>
        </p:txBody>
      </p:sp>
      <p:sp>
        <p:nvSpPr>
          <p:cNvPr id="10" name="object 39">
            <a:extLst>
              <a:ext uri="{FF2B5EF4-FFF2-40B4-BE49-F238E27FC236}">
                <a16:creationId xmlns:a16="http://schemas.microsoft.com/office/drawing/2014/main" id="{F00FF678-AC03-47EF-B5A3-3EFB04DDB7E4}"/>
              </a:ext>
            </a:extLst>
          </p:cNvPr>
          <p:cNvSpPr txBox="1"/>
          <p:nvPr/>
        </p:nvSpPr>
        <p:spPr>
          <a:xfrm>
            <a:off x="1215819" y="4575359"/>
            <a:ext cx="9944152" cy="1219565"/>
          </a:xfrm>
          <a:prstGeom prst="rect">
            <a:avLst/>
          </a:prstGeom>
        </p:spPr>
        <p:txBody>
          <a:bodyPr vert="horz" wrap="square" lIns="0" tIns="11430" rIns="0" bIns="0" rtlCol="0">
            <a:spAutoFit/>
          </a:bodyPr>
          <a:lstStyle/>
          <a:p>
            <a:pPr marL="12700">
              <a:lnSpc>
                <a:spcPct val="100000"/>
              </a:lnSpc>
              <a:spcBef>
                <a:spcPts val="90"/>
              </a:spcBef>
            </a:pPr>
            <a:r>
              <a:rPr lang="ja-JP" altLang="en-US" sz="1600" dirty="0">
                <a:solidFill>
                  <a:srgbClr val="FF0000"/>
                </a:solidFill>
                <a:latin typeface="ＭＳ Ｐゴシック"/>
                <a:cs typeface="ＭＳ Ｐゴシック"/>
              </a:rPr>
              <a:t>学習指導要領では、下線部全体を指して「カリキュラム・マネジメント」と定義</a:t>
            </a:r>
            <a:r>
              <a:rPr lang="ja-JP" altLang="en-US" sz="1600" dirty="0">
                <a:latin typeface="ＭＳ Ｐゴシック"/>
                <a:cs typeface="ＭＳ Ｐゴシック"/>
              </a:rPr>
              <a:t>。</a:t>
            </a:r>
            <a:endParaRPr lang="en-US" altLang="ja-JP" sz="1600" dirty="0">
              <a:latin typeface="ＭＳ Ｐゴシック"/>
              <a:cs typeface="ＭＳ Ｐゴシック"/>
            </a:endParaRPr>
          </a:p>
          <a:p>
            <a:pPr marL="12700">
              <a:lnSpc>
                <a:spcPct val="100000"/>
              </a:lnSpc>
              <a:spcBef>
                <a:spcPts val="90"/>
              </a:spcBef>
            </a:pPr>
            <a:r>
              <a:rPr lang="ja-JP" altLang="en-US" sz="1600" dirty="0">
                <a:latin typeface="ＭＳ Ｐゴシック"/>
                <a:cs typeface="ＭＳ Ｐゴシック"/>
              </a:rPr>
              <a:t>（</a:t>
            </a:r>
            <a:r>
              <a:rPr lang="en-US" altLang="ja-JP" sz="1600" dirty="0">
                <a:latin typeface="ＭＳ Ｐゴシック"/>
                <a:cs typeface="ＭＳ Ｐゴシック"/>
              </a:rPr>
              <a:t>※</a:t>
            </a:r>
            <a:r>
              <a:rPr lang="ja-JP" altLang="en-US" sz="1600" dirty="0">
                <a:latin typeface="ＭＳ Ｐゴシック"/>
                <a:cs typeface="ＭＳ Ｐゴシック"/>
              </a:rPr>
              <a:t>　研究者によってさまざまな捉え方がある）</a:t>
            </a:r>
            <a:endParaRPr lang="en-US" altLang="ja-JP" sz="1600" dirty="0">
              <a:latin typeface="ＭＳ Ｐゴシック"/>
              <a:cs typeface="ＭＳ Ｐゴシック"/>
            </a:endParaRPr>
          </a:p>
          <a:p>
            <a:pPr marL="12700">
              <a:lnSpc>
                <a:spcPct val="100000"/>
              </a:lnSpc>
              <a:spcBef>
                <a:spcPts val="90"/>
              </a:spcBef>
            </a:pPr>
            <a:endParaRPr lang="en-US" altLang="ja-JP" sz="1600" dirty="0">
              <a:latin typeface="ＭＳ Ｐゴシック"/>
              <a:cs typeface="ＭＳ Ｐゴシック"/>
            </a:endParaRPr>
          </a:p>
          <a:p>
            <a:pPr marL="12700">
              <a:lnSpc>
                <a:spcPct val="100000"/>
              </a:lnSpc>
              <a:spcBef>
                <a:spcPts val="90"/>
              </a:spcBef>
            </a:pPr>
            <a:r>
              <a:rPr lang="ja-JP" altLang="en-US" sz="1600" dirty="0">
                <a:latin typeface="ＭＳ Ｐゴシック"/>
                <a:cs typeface="ＭＳ Ｐゴシック"/>
              </a:rPr>
              <a:t>⇒　学習指導要領の記述を整理すると・・・・・・</a:t>
            </a:r>
            <a:endParaRPr sz="1600" dirty="0">
              <a:latin typeface="ＭＳ Ｐゴシック"/>
              <a:cs typeface="ＭＳ Ｐゴシック"/>
            </a:endParaRPr>
          </a:p>
          <a:p>
            <a:pPr>
              <a:lnSpc>
                <a:spcPct val="100000"/>
              </a:lnSpc>
              <a:spcBef>
                <a:spcPts val="25"/>
              </a:spcBef>
            </a:pPr>
            <a:endParaRPr sz="1200" dirty="0">
              <a:latin typeface="ＭＳ Ｐゴシック"/>
              <a:cs typeface="ＭＳ Ｐゴシック"/>
            </a:endParaRPr>
          </a:p>
        </p:txBody>
      </p:sp>
    </p:spTree>
    <p:extLst>
      <p:ext uri="{BB962C8B-B14F-4D97-AF65-F5344CB8AC3E}">
        <p14:creationId xmlns:p14="http://schemas.microsoft.com/office/powerpoint/2010/main" val="14077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59F9D-4ACB-4F2C-B3FC-E3EB3C50AD6A}"/>
              </a:ext>
            </a:extLst>
          </p:cNvPr>
          <p:cNvSpPr>
            <a:spLocks noGrp="1"/>
          </p:cNvSpPr>
          <p:nvPr>
            <p:ph type="title"/>
          </p:nvPr>
        </p:nvSpPr>
        <p:spPr>
          <a:xfrm>
            <a:off x="1066800" y="1086033"/>
            <a:ext cx="10058400" cy="592922"/>
          </a:xfrm>
        </p:spPr>
        <p:txBody>
          <a:bodyPr>
            <a:normAutofit fontScale="90000"/>
          </a:bodyPr>
          <a:lstStyle/>
          <a:p>
            <a:r>
              <a:rPr lang="ja-JP" altLang="en-US" sz="3200" dirty="0"/>
              <a:t>➢　</a:t>
            </a:r>
            <a:r>
              <a:rPr kumimoji="1" lang="ja-JP" altLang="en-US" sz="3200" dirty="0"/>
              <a:t>学習指導要領で言われているカリマネって？</a:t>
            </a:r>
            <a:r>
              <a:rPr kumimoji="1" lang="en-US" altLang="ja-JP" sz="3200" dirty="0"/>
              <a:t/>
            </a:r>
            <a:br>
              <a:rPr kumimoji="1" lang="en-US" altLang="ja-JP" sz="3200" dirty="0"/>
            </a:br>
            <a:r>
              <a:rPr kumimoji="1" lang="ja-JP" altLang="en-US" sz="3200" dirty="0"/>
              <a:t>　　　（カリマネのねらい）</a:t>
            </a:r>
          </a:p>
        </p:txBody>
      </p:sp>
      <p:sp>
        <p:nvSpPr>
          <p:cNvPr id="8" name="object 37">
            <a:extLst>
              <a:ext uri="{FF2B5EF4-FFF2-40B4-BE49-F238E27FC236}">
                <a16:creationId xmlns:a16="http://schemas.microsoft.com/office/drawing/2014/main" id="{AB6FC746-1D8B-456D-84A2-C403B1520358}"/>
              </a:ext>
            </a:extLst>
          </p:cNvPr>
          <p:cNvSpPr txBox="1"/>
          <p:nvPr/>
        </p:nvSpPr>
        <p:spPr>
          <a:xfrm>
            <a:off x="1215819" y="1893345"/>
            <a:ext cx="9874610" cy="2417328"/>
          </a:xfrm>
          <a:prstGeom prst="rect">
            <a:avLst/>
          </a:prstGeom>
        </p:spPr>
        <p:txBody>
          <a:bodyPr vert="horz" wrap="square" lIns="0" tIns="21590" rIns="0" bIns="0" rtlCol="0">
            <a:spAutoFit/>
          </a:bodyPr>
          <a:lstStyle/>
          <a:p>
            <a:pPr marL="12700">
              <a:lnSpc>
                <a:spcPct val="100000"/>
              </a:lnSpc>
              <a:spcBef>
                <a:spcPts val="170"/>
              </a:spcBef>
            </a:pPr>
            <a:r>
              <a:rPr sz="1600" spc="-5" dirty="0">
                <a:solidFill>
                  <a:srgbClr val="231F20"/>
                </a:solidFill>
                <a:latin typeface="ＭＳ Ｐゴシック"/>
                <a:cs typeface="ＭＳ Ｐゴシック"/>
              </a:rPr>
              <a:t>【</a:t>
            </a:r>
            <a:r>
              <a:rPr sz="1600" spc="-10" dirty="0" err="1">
                <a:solidFill>
                  <a:srgbClr val="231F20"/>
                </a:solidFill>
                <a:latin typeface="ＭＳ Ｐゴシック"/>
                <a:cs typeface="ＭＳ Ｐゴシック"/>
              </a:rPr>
              <a:t>小学校学習指導要領</a:t>
            </a:r>
            <a:r>
              <a:rPr sz="1600" spc="30" dirty="0">
                <a:solidFill>
                  <a:srgbClr val="231F20"/>
                </a:solidFill>
                <a:latin typeface="ＭＳ Ｐゴシック"/>
                <a:cs typeface="ＭＳ Ｐゴシック"/>
              </a:rPr>
              <a:t> </a:t>
            </a:r>
            <a:r>
              <a:rPr lang="ja-JP" altLang="en-US" sz="1600" spc="-10" dirty="0">
                <a:solidFill>
                  <a:srgbClr val="231F20"/>
                </a:solidFill>
                <a:latin typeface="ＭＳ Ｐゴシック"/>
                <a:cs typeface="ＭＳ Ｐゴシック"/>
              </a:rPr>
              <a:t>第１章 総則</a:t>
            </a:r>
            <a:r>
              <a:rPr sz="1600" spc="110" dirty="0">
                <a:solidFill>
                  <a:srgbClr val="231F20"/>
                </a:solidFill>
                <a:latin typeface="ＭＳ Ｐゴシック"/>
                <a:cs typeface="ＭＳ Ｐゴシック"/>
              </a:rPr>
              <a:t>】</a:t>
            </a:r>
            <a:endParaRPr lang="en-US" altLang="ja-JP" sz="1600" spc="110" dirty="0">
              <a:solidFill>
                <a:srgbClr val="231F20"/>
              </a:solidFill>
              <a:latin typeface="ＭＳ Ｐゴシック"/>
              <a:cs typeface="ＭＳ Ｐゴシック"/>
            </a:endParaRPr>
          </a:p>
          <a:p>
            <a:pPr marL="12700">
              <a:lnSpc>
                <a:spcPct val="100000"/>
              </a:lnSpc>
              <a:spcBef>
                <a:spcPts val="170"/>
              </a:spcBef>
            </a:pPr>
            <a:r>
              <a:rPr lang="ja-JP" altLang="en-US" sz="1600" spc="110" dirty="0">
                <a:solidFill>
                  <a:srgbClr val="231F20"/>
                </a:solidFill>
                <a:latin typeface="ＭＳ Ｐゴシック"/>
                <a:cs typeface="ＭＳ Ｐゴシック"/>
              </a:rPr>
              <a:t>第１　小学校教育の基本と教育課程の役割</a:t>
            </a:r>
            <a:endParaRPr lang="en-US" altLang="ja-JP" sz="1600" spc="110" dirty="0">
              <a:solidFill>
                <a:srgbClr val="231F20"/>
              </a:solidFill>
              <a:latin typeface="ＭＳ Ｐゴシック"/>
              <a:cs typeface="ＭＳ Ｐゴシック"/>
            </a:endParaRPr>
          </a:p>
          <a:p>
            <a:pPr marL="12700">
              <a:lnSpc>
                <a:spcPct val="100000"/>
              </a:lnSpc>
              <a:spcBef>
                <a:spcPts val="170"/>
              </a:spcBef>
            </a:pPr>
            <a:r>
              <a:rPr lang="ja-JP" altLang="en-US" sz="1600" spc="110" dirty="0">
                <a:solidFill>
                  <a:srgbClr val="231F20"/>
                </a:solidFill>
                <a:latin typeface="ＭＳ Ｐゴシック"/>
                <a:cs typeface="ＭＳ Ｐゴシック"/>
              </a:rPr>
              <a:t>４　各学校においては、</a:t>
            </a:r>
            <a:r>
              <a:rPr lang="ja-JP" altLang="en-US" sz="1600" spc="110" dirty="0">
                <a:solidFill>
                  <a:srgbClr val="FF0000"/>
                </a:solidFill>
                <a:latin typeface="ＭＳ Ｐゴシック"/>
                <a:cs typeface="ＭＳ Ｐゴシック"/>
              </a:rPr>
              <a:t>児童や学校、地域の実態を適切に把握</a:t>
            </a:r>
            <a:r>
              <a:rPr lang="ja-JP" altLang="en-US" sz="1600" spc="110" dirty="0">
                <a:solidFill>
                  <a:srgbClr val="231F20"/>
                </a:solidFill>
                <a:latin typeface="ＭＳ Ｐゴシック"/>
                <a:cs typeface="ＭＳ Ｐゴシック"/>
              </a:rPr>
              <a:t>し、</a:t>
            </a:r>
            <a:endParaRPr lang="en-US" altLang="ja-JP" sz="1600" spc="110" dirty="0">
              <a:solidFill>
                <a:srgbClr val="231F20"/>
              </a:solidFill>
              <a:latin typeface="ＭＳ Ｐゴシック"/>
              <a:cs typeface="ＭＳ Ｐゴシック"/>
            </a:endParaRPr>
          </a:p>
          <a:p>
            <a:pPr marL="12700">
              <a:lnSpc>
                <a:spcPct val="100000"/>
              </a:lnSpc>
              <a:spcBef>
                <a:spcPts val="170"/>
              </a:spcBef>
            </a:pPr>
            <a:r>
              <a:rPr lang="ja-JP" altLang="en-US" sz="1600" spc="110" dirty="0">
                <a:solidFill>
                  <a:schemeClr val="accent6">
                    <a:lumMod val="75000"/>
                  </a:schemeClr>
                </a:solidFill>
                <a:latin typeface="ＭＳ Ｐゴシック"/>
                <a:cs typeface="ＭＳ Ｐゴシック"/>
              </a:rPr>
              <a:t>①　教育の目的や目標の実現に必要な教育の内容等を教科等横断的な視点で組み立てていくこと、</a:t>
            </a:r>
            <a:endParaRPr lang="en-US" altLang="ja-JP" sz="1600" spc="110" dirty="0">
              <a:solidFill>
                <a:schemeClr val="accent6">
                  <a:lumMod val="75000"/>
                </a:schemeClr>
              </a:solidFill>
              <a:latin typeface="ＭＳ Ｐゴシック"/>
              <a:cs typeface="ＭＳ Ｐゴシック"/>
            </a:endParaRPr>
          </a:p>
          <a:p>
            <a:pPr marL="12700">
              <a:lnSpc>
                <a:spcPct val="100000"/>
              </a:lnSpc>
              <a:spcBef>
                <a:spcPts val="170"/>
              </a:spcBef>
            </a:pPr>
            <a:r>
              <a:rPr lang="ja-JP" altLang="en-US" sz="1600" spc="110" dirty="0">
                <a:solidFill>
                  <a:schemeClr val="accent6">
                    <a:lumMod val="75000"/>
                  </a:schemeClr>
                </a:solidFill>
                <a:latin typeface="ＭＳ Ｐゴシック"/>
                <a:cs typeface="ＭＳ Ｐゴシック"/>
              </a:rPr>
              <a:t>②　教育課程の実施状況を評価してその改善を図っていくこと、</a:t>
            </a:r>
            <a:endParaRPr lang="en-US" altLang="ja-JP" sz="1600" spc="110" dirty="0">
              <a:solidFill>
                <a:schemeClr val="accent6">
                  <a:lumMod val="75000"/>
                </a:schemeClr>
              </a:solidFill>
              <a:latin typeface="ＭＳ Ｐゴシック"/>
              <a:cs typeface="ＭＳ Ｐゴシック"/>
            </a:endParaRPr>
          </a:p>
          <a:p>
            <a:pPr marL="12700">
              <a:lnSpc>
                <a:spcPct val="100000"/>
              </a:lnSpc>
              <a:spcBef>
                <a:spcPts val="170"/>
              </a:spcBef>
            </a:pPr>
            <a:r>
              <a:rPr lang="ja-JP" altLang="en-US" sz="1600" spc="110" dirty="0">
                <a:solidFill>
                  <a:schemeClr val="accent6">
                    <a:lumMod val="75000"/>
                  </a:schemeClr>
                </a:solidFill>
                <a:latin typeface="ＭＳ Ｐゴシック"/>
                <a:cs typeface="ＭＳ Ｐゴシック"/>
              </a:rPr>
              <a:t>③　教育課程の実施に必要な人的又は物的な体制を確保するとともにその改善を図っていくこと</a:t>
            </a:r>
            <a:endParaRPr lang="en-US" altLang="ja-JP" sz="1600" spc="110" dirty="0">
              <a:solidFill>
                <a:schemeClr val="accent6">
                  <a:lumMod val="75000"/>
                </a:schemeClr>
              </a:solidFill>
              <a:latin typeface="ＭＳ Ｐゴシック"/>
              <a:cs typeface="ＭＳ Ｐゴシック"/>
            </a:endParaRPr>
          </a:p>
          <a:p>
            <a:pPr marL="12700">
              <a:lnSpc>
                <a:spcPct val="100000"/>
              </a:lnSpc>
              <a:spcBef>
                <a:spcPts val="170"/>
              </a:spcBef>
            </a:pPr>
            <a:r>
              <a:rPr lang="ja-JP" altLang="en-US" sz="1600" spc="110" dirty="0">
                <a:solidFill>
                  <a:schemeClr val="accent6">
                    <a:lumMod val="75000"/>
                  </a:schemeClr>
                </a:solidFill>
                <a:latin typeface="ＭＳ Ｐゴシック"/>
                <a:cs typeface="ＭＳ Ｐゴシック"/>
              </a:rPr>
              <a:t>　　　　　　　　　　　　　　　　　　　　　　　　　　　　　　</a:t>
            </a:r>
            <a:r>
              <a:rPr lang="en-US" altLang="ja-JP" sz="1200" spc="110" dirty="0">
                <a:solidFill>
                  <a:schemeClr val="accent6">
                    <a:lumMod val="75000"/>
                  </a:schemeClr>
                </a:solidFill>
                <a:latin typeface="ＭＳ Ｐゴシック"/>
                <a:cs typeface="ＭＳ Ｐゴシック"/>
              </a:rPr>
              <a:t>※</a:t>
            </a:r>
            <a:r>
              <a:rPr lang="ja-JP" altLang="en-US" sz="1200" spc="110" dirty="0">
                <a:solidFill>
                  <a:schemeClr val="accent6">
                    <a:lumMod val="75000"/>
                  </a:schemeClr>
                </a:solidFill>
                <a:latin typeface="ＭＳ Ｐゴシック"/>
                <a:cs typeface="ＭＳ Ｐゴシック"/>
              </a:rPr>
              <a:t>特別支援学校では②と「個別の指導計画」の評価と改善をつなぐよう工夫</a:t>
            </a:r>
            <a:endParaRPr lang="en-US" altLang="ja-JP" sz="1600" spc="110" dirty="0">
              <a:solidFill>
                <a:schemeClr val="accent6">
                  <a:lumMod val="75000"/>
                </a:schemeClr>
              </a:solidFill>
              <a:latin typeface="ＭＳ Ｐゴシック"/>
              <a:cs typeface="ＭＳ Ｐゴシック"/>
            </a:endParaRPr>
          </a:p>
          <a:p>
            <a:pPr marL="12700">
              <a:lnSpc>
                <a:spcPct val="100000"/>
              </a:lnSpc>
              <a:spcBef>
                <a:spcPts val="170"/>
              </a:spcBef>
            </a:pPr>
            <a:r>
              <a:rPr lang="ja-JP" altLang="en-US" sz="1600" spc="110" dirty="0">
                <a:solidFill>
                  <a:srgbClr val="231F20"/>
                </a:solidFill>
                <a:latin typeface="ＭＳ Ｐゴシック"/>
                <a:cs typeface="ＭＳ Ｐゴシック"/>
              </a:rPr>
              <a:t>などを通して、</a:t>
            </a:r>
            <a:r>
              <a:rPr lang="ja-JP" altLang="en-US" sz="1600" spc="110" dirty="0">
                <a:solidFill>
                  <a:srgbClr val="FF0000"/>
                </a:solidFill>
                <a:latin typeface="ＭＳ Ｐゴシック"/>
                <a:cs typeface="ＭＳ Ｐゴシック"/>
              </a:rPr>
              <a:t>教育課程に基づき組織的かつ計画的に各学校の教育活動の質の向上を図っていくこと</a:t>
            </a:r>
            <a:r>
              <a:rPr lang="ja-JP" altLang="en-US" sz="1600" spc="110" dirty="0">
                <a:solidFill>
                  <a:srgbClr val="231F20"/>
                </a:solidFill>
                <a:latin typeface="ＭＳ Ｐゴシック"/>
                <a:cs typeface="ＭＳ Ｐゴシック"/>
              </a:rPr>
              <a:t>（以下</a:t>
            </a:r>
            <a:r>
              <a:rPr lang="ja-JP" altLang="en-US" sz="1600" spc="110" dirty="0">
                <a:solidFill>
                  <a:srgbClr val="FF0000"/>
                </a:solidFill>
                <a:latin typeface="ＭＳ Ｐゴシック"/>
                <a:cs typeface="ＭＳ Ｐゴシック"/>
              </a:rPr>
              <a:t>「カリキュラム・マネジメント」</a:t>
            </a:r>
            <a:r>
              <a:rPr lang="ja-JP" altLang="en-US" sz="1600" spc="110" dirty="0">
                <a:solidFill>
                  <a:srgbClr val="231F20"/>
                </a:solidFill>
                <a:latin typeface="ＭＳ Ｐゴシック"/>
                <a:cs typeface="ＭＳ Ｐゴシック"/>
              </a:rPr>
              <a:t>という。）に努めるものとする。</a:t>
            </a:r>
            <a:endParaRPr sz="1600" dirty="0">
              <a:latin typeface="ＭＳ Ｐゴシック"/>
              <a:cs typeface="ＭＳ Ｐゴシック"/>
            </a:endParaRPr>
          </a:p>
        </p:txBody>
      </p:sp>
      <p:sp>
        <p:nvSpPr>
          <p:cNvPr id="9" name="object 38">
            <a:extLst>
              <a:ext uri="{FF2B5EF4-FFF2-40B4-BE49-F238E27FC236}">
                <a16:creationId xmlns:a16="http://schemas.microsoft.com/office/drawing/2014/main" id="{87058CF1-1361-40E6-9FB7-300FE1817621}"/>
              </a:ext>
            </a:extLst>
          </p:cNvPr>
          <p:cNvSpPr/>
          <p:nvPr/>
        </p:nvSpPr>
        <p:spPr>
          <a:xfrm>
            <a:off x="3799222" y="4447153"/>
            <a:ext cx="4593556" cy="356175"/>
          </a:xfrm>
          <a:custGeom>
            <a:avLst/>
            <a:gdLst/>
            <a:ahLst/>
            <a:cxnLst/>
            <a:rect l="l" t="t" r="r" b="b"/>
            <a:pathLst>
              <a:path w="4312920" h="250825">
                <a:moveTo>
                  <a:pt x="0" y="125399"/>
                </a:moveTo>
                <a:lnTo>
                  <a:pt x="1078217" y="125399"/>
                </a:lnTo>
                <a:lnTo>
                  <a:pt x="1078217" y="0"/>
                </a:lnTo>
                <a:lnTo>
                  <a:pt x="3234651" y="0"/>
                </a:lnTo>
                <a:lnTo>
                  <a:pt x="3234651" y="125399"/>
                </a:lnTo>
                <a:lnTo>
                  <a:pt x="4312881" y="125399"/>
                </a:lnTo>
                <a:lnTo>
                  <a:pt x="2156434" y="250799"/>
                </a:lnTo>
                <a:lnTo>
                  <a:pt x="0" y="125399"/>
                </a:lnTo>
                <a:close/>
              </a:path>
            </a:pathLst>
          </a:custGeom>
          <a:ln w="6350">
            <a:solidFill>
              <a:srgbClr val="231F20"/>
            </a:solidFill>
          </a:ln>
        </p:spPr>
        <p:txBody>
          <a:bodyPr wrap="square" lIns="0" tIns="0" rIns="0" bIns="0" rtlCol="0"/>
          <a:lstStyle/>
          <a:p>
            <a:endParaRPr/>
          </a:p>
        </p:txBody>
      </p:sp>
      <p:sp>
        <p:nvSpPr>
          <p:cNvPr id="10" name="object 39">
            <a:extLst>
              <a:ext uri="{FF2B5EF4-FFF2-40B4-BE49-F238E27FC236}">
                <a16:creationId xmlns:a16="http://schemas.microsoft.com/office/drawing/2014/main" id="{F00FF678-AC03-47EF-B5A3-3EFB04DDB7E4}"/>
              </a:ext>
            </a:extLst>
          </p:cNvPr>
          <p:cNvSpPr txBox="1"/>
          <p:nvPr/>
        </p:nvSpPr>
        <p:spPr>
          <a:xfrm>
            <a:off x="1215819" y="5012087"/>
            <a:ext cx="9944152" cy="1206741"/>
          </a:xfrm>
          <a:prstGeom prst="rect">
            <a:avLst/>
          </a:prstGeom>
        </p:spPr>
        <p:txBody>
          <a:bodyPr vert="horz" wrap="square" lIns="0" tIns="11430" rIns="0" bIns="0" rtlCol="0">
            <a:spAutoFit/>
          </a:bodyPr>
          <a:lstStyle/>
          <a:p>
            <a:pPr marL="12700">
              <a:lnSpc>
                <a:spcPct val="100000"/>
              </a:lnSpc>
              <a:spcBef>
                <a:spcPts val="90"/>
              </a:spcBef>
            </a:pPr>
            <a:r>
              <a:rPr lang="ja-JP" altLang="en-US" sz="1600" dirty="0">
                <a:latin typeface="ＭＳ Ｐゴシック"/>
                <a:cs typeface="ＭＳ Ｐゴシック"/>
              </a:rPr>
              <a:t>➢　 「カリキュラム・マネジメント」のねらいは、</a:t>
            </a:r>
            <a:r>
              <a:rPr lang="ja-JP" altLang="en-US" sz="1600" dirty="0">
                <a:solidFill>
                  <a:srgbClr val="FF0000"/>
                </a:solidFill>
                <a:latin typeface="ＭＳ Ｐゴシック"/>
                <a:cs typeface="ＭＳ Ｐゴシック"/>
              </a:rPr>
              <a:t>児童や学校、地域の実態を適切に把握</a:t>
            </a:r>
            <a:r>
              <a:rPr lang="ja-JP" altLang="en-US" sz="1600" dirty="0">
                <a:latin typeface="ＭＳ Ｐゴシック"/>
                <a:cs typeface="ＭＳ Ｐゴシック"/>
              </a:rPr>
              <a:t>し編成した</a:t>
            </a:r>
            <a:r>
              <a:rPr lang="ja-JP" altLang="en-US" sz="1600" dirty="0">
                <a:solidFill>
                  <a:srgbClr val="FF0000"/>
                </a:solidFill>
                <a:latin typeface="ＭＳ Ｐゴシック"/>
                <a:cs typeface="ＭＳ Ｐゴシック"/>
              </a:rPr>
              <a:t>教育課程に基づき組織的かつ計画的に各学校の教育活動（授業）の質の向上を図る</a:t>
            </a:r>
            <a:r>
              <a:rPr lang="ja-JP" altLang="en-US" sz="1600" dirty="0">
                <a:latin typeface="ＭＳ Ｐゴシック"/>
                <a:cs typeface="ＭＳ Ｐゴシック"/>
              </a:rPr>
              <a:t>こと。</a:t>
            </a:r>
            <a:endParaRPr lang="en-US" altLang="ja-JP" sz="1600" dirty="0">
              <a:latin typeface="ＭＳ Ｐゴシック"/>
              <a:cs typeface="ＭＳ Ｐゴシック"/>
            </a:endParaRPr>
          </a:p>
          <a:p>
            <a:pPr marL="12700">
              <a:lnSpc>
                <a:spcPct val="100000"/>
              </a:lnSpc>
              <a:spcBef>
                <a:spcPts val="90"/>
              </a:spcBef>
            </a:pPr>
            <a:r>
              <a:rPr lang="ja-JP" altLang="en-US" sz="1600" dirty="0">
                <a:latin typeface="ＭＳ Ｐゴシック"/>
                <a:cs typeface="ＭＳ Ｐゴシック"/>
              </a:rPr>
              <a:t>➢　</a:t>
            </a:r>
            <a:r>
              <a:rPr lang="ja-JP" altLang="en-US" sz="1600" dirty="0">
                <a:solidFill>
                  <a:srgbClr val="00B0F0"/>
                </a:solidFill>
                <a:latin typeface="ＭＳ Ｐゴシック"/>
                <a:cs typeface="ＭＳ Ｐゴシック"/>
              </a:rPr>
              <a:t>①②③の側面は「ねらい（目的）」に迫る「手段」</a:t>
            </a:r>
            <a:endParaRPr lang="en-US" altLang="ja-JP" sz="1600" dirty="0">
              <a:solidFill>
                <a:srgbClr val="00B0F0"/>
              </a:solidFill>
              <a:latin typeface="ＭＳ Ｐゴシック"/>
              <a:cs typeface="ＭＳ Ｐゴシック"/>
            </a:endParaRPr>
          </a:p>
          <a:p>
            <a:pPr marL="12700">
              <a:lnSpc>
                <a:spcPct val="100000"/>
              </a:lnSpc>
              <a:spcBef>
                <a:spcPts val="90"/>
              </a:spcBef>
            </a:pPr>
            <a:r>
              <a:rPr lang="ja-JP" altLang="en-US" sz="1600" u="sng" dirty="0">
                <a:latin typeface="ＭＳ Ｐゴシック"/>
                <a:cs typeface="ＭＳ Ｐゴシック"/>
              </a:rPr>
              <a:t>⇒　</a:t>
            </a:r>
            <a:r>
              <a:rPr lang="ja-JP" altLang="en-US" sz="1600" b="1" u="sng" dirty="0">
                <a:latin typeface="ＭＳ Ｐゴシック"/>
                <a:cs typeface="ＭＳ Ｐゴシック"/>
              </a:rPr>
              <a:t>「手段」を目的化しないよう留意。「教育課程」を意義あるものとすることが重要。</a:t>
            </a:r>
            <a:endParaRPr sz="1600" b="1" u="sng" dirty="0">
              <a:latin typeface="ＭＳ Ｐゴシック"/>
              <a:cs typeface="ＭＳ Ｐゴシック"/>
            </a:endParaRPr>
          </a:p>
          <a:p>
            <a:pPr>
              <a:lnSpc>
                <a:spcPct val="100000"/>
              </a:lnSpc>
              <a:spcBef>
                <a:spcPts val="25"/>
              </a:spcBef>
            </a:pPr>
            <a:endParaRPr sz="1200" dirty="0">
              <a:latin typeface="ＭＳ Ｐゴシック"/>
              <a:cs typeface="ＭＳ Ｐゴシック"/>
            </a:endParaRPr>
          </a:p>
        </p:txBody>
      </p:sp>
    </p:spTree>
    <p:extLst>
      <p:ext uri="{BB962C8B-B14F-4D97-AF65-F5344CB8AC3E}">
        <p14:creationId xmlns:p14="http://schemas.microsoft.com/office/powerpoint/2010/main" val="172264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6811C7E-1DE2-4C73-9048-203F4CFA73F5}"/>
              </a:ext>
            </a:extLst>
          </p:cNvPr>
          <p:cNvSpPr txBox="1">
            <a:spLocks/>
          </p:cNvSpPr>
          <p:nvPr/>
        </p:nvSpPr>
        <p:spPr>
          <a:xfrm>
            <a:off x="1097280" y="257175"/>
            <a:ext cx="10058400" cy="615791"/>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a:t>➢　カリマネの構成要素を理解しましょう</a:t>
            </a:r>
            <a:endParaRPr lang="ja-JP" altLang="en-US" sz="3200" dirty="0"/>
          </a:p>
        </p:txBody>
      </p:sp>
      <p:pic>
        <p:nvPicPr>
          <p:cNvPr id="5" name="図 4">
            <a:extLst>
              <a:ext uri="{FF2B5EF4-FFF2-40B4-BE49-F238E27FC236}">
                <a16:creationId xmlns:a16="http://schemas.microsoft.com/office/drawing/2014/main" id="{25704BD3-72B1-47B2-901E-54A3799752EF}"/>
              </a:ext>
            </a:extLst>
          </p:cNvPr>
          <p:cNvPicPr>
            <a:picLocks noChangeAspect="1"/>
          </p:cNvPicPr>
          <p:nvPr/>
        </p:nvPicPr>
        <p:blipFill rotWithShape="1">
          <a:blip r:embed="rId3"/>
          <a:srcRect l="2447" t="2611" r="2289"/>
          <a:stretch/>
        </p:blipFill>
        <p:spPr>
          <a:xfrm>
            <a:off x="2555358" y="777273"/>
            <a:ext cx="7081283" cy="5564448"/>
          </a:xfrm>
          <a:prstGeom prst="rect">
            <a:avLst/>
          </a:prstGeom>
        </p:spPr>
      </p:pic>
      <p:sp>
        <p:nvSpPr>
          <p:cNvPr id="6" name="吹き出し: 左矢印 5">
            <a:extLst>
              <a:ext uri="{FF2B5EF4-FFF2-40B4-BE49-F238E27FC236}">
                <a16:creationId xmlns:a16="http://schemas.microsoft.com/office/drawing/2014/main" id="{81321475-44AE-4E45-866C-6A69E0DE62CE}"/>
              </a:ext>
            </a:extLst>
          </p:cNvPr>
          <p:cNvSpPr/>
          <p:nvPr/>
        </p:nvSpPr>
        <p:spPr>
          <a:xfrm>
            <a:off x="7560161" y="565070"/>
            <a:ext cx="4152960" cy="1275907"/>
          </a:xfrm>
          <a:prstGeom prst="leftArrowCallout">
            <a:avLst>
              <a:gd name="adj1" fmla="val 25000"/>
              <a:gd name="adj2" fmla="val 25000"/>
              <a:gd name="adj3" fmla="val 25000"/>
              <a:gd name="adj4" fmla="val 51425"/>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将来求められる資質・能力</a:t>
            </a:r>
          </a:p>
        </p:txBody>
      </p:sp>
    </p:spTree>
    <p:extLst>
      <p:ext uri="{BB962C8B-B14F-4D97-AF65-F5344CB8AC3E}">
        <p14:creationId xmlns:p14="http://schemas.microsoft.com/office/powerpoint/2010/main" val="112263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8EADF-3080-4157-ADDD-8328A9840814}"/>
              </a:ext>
            </a:extLst>
          </p:cNvPr>
          <p:cNvSpPr>
            <a:spLocks noGrp="1"/>
          </p:cNvSpPr>
          <p:nvPr>
            <p:ph type="title"/>
          </p:nvPr>
        </p:nvSpPr>
        <p:spPr>
          <a:xfrm>
            <a:off x="757038" y="138223"/>
            <a:ext cx="10058400" cy="1469121"/>
          </a:xfrm>
        </p:spPr>
        <p:txBody>
          <a:bodyPr>
            <a:normAutofit/>
          </a:bodyPr>
          <a:lstStyle/>
          <a:p>
            <a:r>
              <a:rPr kumimoji="1" lang="ja-JP" altLang="en-US" sz="2400" dirty="0"/>
              <a:t>➢　こう聞かれたら、どう答えますか？</a:t>
            </a:r>
            <a:r>
              <a:rPr kumimoji="1" lang="en-US" altLang="ja-JP" sz="2400" dirty="0"/>
              <a:t/>
            </a:r>
            <a:br>
              <a:rPr kumimoji="1" lang="en-US" altLang="ja-JP" sz="2400" dirty="0"/>
            </a:br>
            <a:r>
              <a:rPr kumimoji="1" lang="en-US" altLang="ja-JP" sz="2400" dirty="0"/>
              <a:t/>
            </a:r>
            <a:br>
              <a:rPr kumimoji="1" lang="en-US" altLang="ja-JP" sz="2400" dirty="0"/>
            </a:br>
            <a:r>
              <a:rPr kumimoji="1" lang="ja-JP" altLang="en-US" sz="2400" dirty="0"/>
              <a:t>　　　　</a:t>
            </a:r>
            <a:r>
              <a:rPr kumimoji="1" lang="ja-JP" altLang="en-US" sz="2400" dirty="0">
                <a:latin typeface="HGP創英角ｺﾞｼｯｸUB" panose="020B0900000000000000" pitchFamily="50" charset="-128"/>
                <a:ea typeface="HGP創英角ｺﾞｼｯｸUB" panose="020B0900000000000000" pitchFamily="50" charset="-128"/>
              </a:rPr>
              <a:t>あなたの学校の教育目標は「やさしく　かしこく　たくましく」ですね。</a:t>
            </a:r>
            <a:r>
              <a:rPr kumimoji="1" lang="en-US" altLang="ja-JP" sz="2400" dirty="0">
                <a:latin typeface="HGP創英角ｺﾞｼｯｸUB" panose="020B0900000000000000" pitchFamily="50" charset="-128"/>
                <a:ea typeface="HGP創英角ｺﾞｼｯｸUB" panose="020B0900000000000000" pitchFamily="50" charset="-128"/>
              </a:rPr>
              <a:t/>
            </a:r>
            <a:br>
              <a:rPr kumimoji="1" lang="en-US" altLang="ja-JP" sz="2400" dirty="0">
                <a:latin typeface="HGP創英角ｺﾞｼｯｸUB" panose="020B0900000000000000" pitchFamily="50" charset="-128"/>
                <a:ea typeface="HGP創英角ｺﾞｼｯｸUB" panose="020B0900000000000000" pitchFamily="50" charset="-128"/>
              </a:rPr>
            </a:br>
            <a:r>
              <a:rPr kumimoji="1" lang="ja-JP" altLang="en-US" sz="2400" dirty="0">
                <a:latin typeface="HGP創英角ｺﾞｼｯｸUB" panose="020B0900000000000000" pitchFamily="50" charset="-128"/>
                <a:ea typeface="HGP創英角ｺﾞｼｯｸUB" panose="020B0900000000000000" pitchFamily="50" charset="-128"/>
              </a:rPr>
              <a:t>　　　　「たくましく」の実現のために、どんな取組をしていますか。</a:t>
            </a:r>
          </a:p>
        </p:txBody>
      </p:sp>
      <p:sp>
        <p:nvSpPr>
          <p:cNvPr id="4" name="object 16">
            <a:extLst>
              <a:ext uri="{FF2B5EF4-FFF2-40B4-BE49-F238E27FC236}">
                <a16:creationId xmlns:a16="http://schemas.microsoft.com/office/drawing/2014/main" id="{0632A012-0004-4CE1-8DE6-F9792162F7E1}"/>
              </a:ext>
            </a:extLst>
          </p:cNvPr>
          <p:cNvSpPr txBox="1">
            <a:spLocks noGrp="1"/>
          </p:cNvSpPr>
          <p:nvPr>
            <p:ph idx="1"/>
          </p:nvPr>
        </p:nvSpPr>
        <p:spPr>
          <a:xfrm>
            <a:off x="1096962" y="1866900"/>
            <a:ext cx="5757927" cy="3991092"/>
          </a:xfrm>
          <a:prstGeom prst="rect">
            <a:avLst/>
          </a:prstGeom>
          <a:ln w="13487">
            <a:solidFill>
              <a:srgbClr val="385D8A"/>
            </a:solidFill>
          </a:ln>
        </p:spPr>
        <p:txBody>
          <a:bodyPr vert="horz" wrap="square" lIns="0" tIns="26034" rIns="0" bIns="0" rtlCol="0">
            <a:spAutoFit/>
          </a:bodyPr>
          <a:lstStyle/>
          <a:p>
            <a:pPr marL="46990">
              <a:lnSpc>
                <a:spcPct val="100000"/>
              </a:lnSpc>
              <a:spcBef>
                <a:spcPts val="204"/>
              </a:spcBef>
              <a:tabLst>
                <a:tab pos="444500" algn="l"/>
              </a:tabLst>
            </a:pPr>
            <a:r>
              <a:rPr sz="2400" spc="254" dirty="0">
                <a:solidFill>
                  <a:srgbClr val="231F20"/>
                </a:solidFill>
                <a:latin typeface="MS UI Gothic"/>
                <a:cs typeface="MS UI Gothic"/>
              </a:rPr>
              <a:t>【回</a:t>
            </a:r>
            <a:r>
              <a:rPr lang="ja-JP" altLang="en-US" sz="2400" spc="254" dirty="0">
                <a:solidFill>
                  <a:srgbClr val="231F20"/>
                </a:solidFill>
                <a:latin typeface="MS UI Gothic"/>
                <a:cs typeface="MS UI Gothic"/>
              </a:rPr>
              <a:t> </a:t>
            </a:r>
            <a:r>
              <a:rPr sz="2400" spc="-20" dirty="0">
                <a:solidFill>
                  <a:srgbClr val="231F20"/>
                </a:solidFill>
                <a:latin typeface="MS UI Gothic"/>
                <a:cs typeface="MS UI Gothic"/>
              </a:rPr>
              <a:t>答</a:t>
            </a:r>
            <a:r>
              <a:rPr sz="2400" spc="515" dirty="0">
                <a:solidFill>
                  <a:srgbClr val="231F20"/>
                </a:solidFill>
                <a:latin typeface="MS UI Gothic"/>
                <a:cs typeface="MS UI Gothic"/>
              </a:rPr>
              <a:t>】</a:t>
            </a:r>
            <a:endParaRPr sz="1800" dirty="0">
              <a:latin typeface="MS UI Gothic"/>
              <a:cs typeface="MS UI Gothic"/>
            </a:endParaRPr>
          </a:p>
          <a:p>
            <a:pPr marL="46800" marR="78105" indent="-90000">
              <a:lnSpc>
                <a:spcPct val="96000"/>
              </a:lnSpc>
              <a:spcBef>
                <a:spcPts val="5"/>
              </a:spcBef>
            </a:pPr>
            <a:r>
              <a:rPr sz="2400" spc="-10" dirty="0">
                <a:solidFill>
                  <a:srgbClr val="231F20"/>
                </a:solidFill>
                <a:latin typeface="MS UI Gothic"/>
                <a:cs typeface="MS UI Gothic"/>
              </a:rPr>
              <a:t>①</a:t>
            </a:r>
            <a:r>
              <a:rPr sz="2400" spc="50" dirty="0">
                <a:solidFill>
                  <a:srgbClr val="231F20"/>
                </a:solidFill>
                <a:latin typeface="MS UI Gothic"/>
                <a:cs typeface="MS UI Gothic"/>
              </a:rPr>
              <a:t> </a:t>
            </a:r>
            <a:r>
              <a:rPr sz="2400" spc="-10" dirty="0">
                <a:solidFill>
                  <a:srgbClr val="231F20"/>
                </a:solidFill>
                <a:latin typeface="MS UI Gothic"/>
                <a:cs typeface="MS UI Gothic"/>
              </a:rPr>
              <a:t>体</a:t>
            </a:r>
            <a:r>
              <a:rPr sz="2400" spc="-20" dirty="0">
                <a:solidFill>
                  <a:srgbClr val="231F20"/>
                </a:solidFill>
                <a:latin typeface="MS UI Gothic"/>
                <a:cs typeface="MS UI Gothic"/>
              </a:rPr>
              <a:t>力</a:t>
            </a:r>
            <a:r>
              <a:rPr sz="2400" spc="-10" dirty="0">
                <a:solidFill>
                  <a:srgbClr val="231F20"/>
                </a:solidFill>
                <a:latin typeface="MS UI Gothic"/>
                <a:cs typeface="MS UI Gothic"/>
              </a:rPr>
              <a:t>向</a:t>
            </a:r>
            <a:r>
              <a:rPr sz="2400" spc="-20" dirty="0">
                <a:solidFill>
                  <a:srgbClr val="231F20"/>
                </a:solidFill>
                <a:latin typeface="MS UI Gothic"/>
                <a:cs typeface="MS UI Gothic"/>
              </a:rPr>
              <a:t>上</a:t>
            </a:r>
            <a:r>
              <a:rPr sz="2400" spc="245" dirty="0">
                <a:solidFill>
                  <a:srgbClr val="231F20"/>
                </a:solidFill>
                <a:latin typeface="MS UI Gothic"/>
                <a:cs typeface="MS UI Gothic"/>
              </a:rPr>
              <a:t>の</a:t>
            </a:r>
            <a:r>
              <a:rPr sz="2400" spc="235" dirty="0">
                <a:solidFill>
                  <a:srgbClr val="231F20"/>
                </a:solidFill>
                <a:latin typeface="MS UI Gothic"/>
                <a:cs typeface="MS UI Gothic"/>
              </a:rPr>
              <a:t>た</a:t>
            </a:r>
            <a:r>
              <a:rPr sz="2400" spc="245" dirty="0">
                <a:solidFill>
                  <a:srgbClr val="231F20"/>
                </a:solidFill>
                <a:latin typeface="MS UI Gothic"/>
                <a:cs typeface="MS UI Gothic"/>
              </a:rPr>
              <a:t>め</a:t>
            </a:r>
            <a:r>
              <a:rPr sz="2400" spc="190" dirty="0">
                <a:solidFill>
                  <a:srgbClr val="231F20"/>
                </a:solidFill>
                <a:latin typeface="MS UI Gothic"/>
                <a:cs typeface="MS UI Gothic"/>
              </a:rPr>
              <a:t>、</a:t>
            </a:r>
            <a:r>
              <a:rPr sz="2400" spc="-10" dirty="0">
                <a:solidFill>
                  <a:srgbClr val="231F20"/>
                </a:solidFill>
                <a:latin typeface="MS UI Gothic"/>
                <a:cs typeface="MS UI Gothic"/>
              </a:rPr>
              <a:t>始</a:t>
            </a:r>
            <a:r>
              <a:rPr sz="2400" spc="-20" dirty="0">
                <a:solidFill>
                  <a:srgbClr val="231F20"/>
                </a:solidFill>
                <a:latin typeface="MS UI Gothic"/>
                <a:cs typeface="MS UI Gothic"/>
              </a:rPr>
              <a:t>業</a:t>
            </a:r>
            <a:r>
              <a:rPr sz="2400" spc="95" dirty="0">
                <a:solidFill>
                  <a:srgbClr val="231F20"/>
                </a:solidFill>
                <a:latin typeface="MS UI Gothic"/>
                <a:cs typeface="MS UI Gothic"/>
              </a:rPr>
              <a:t>前</a:t>
            </a:r>
            <a:r>
              <a:rPr sz="2400" spc="80" dirty="0">
                <a:solidFill>
                  <a:srgbClr val="231F20"/>
                </a:solidFill>
                <a:latin typeface="MS UI Gothic"/>
                <a:cs typeface="MS UI Gothic"/>
              </a:rPr>
              <a:t>の</a:t>
            </a:r>
            <a:r>
              <a:rPr sz="2400" spc="-10" dirty="0">
                <a:solidFill>
                  <a:srgbClr val="231F20"/>
                </a:solidFill>
                <a:latin typeface="ＭＳ Ｐ明朝"/>
                <a:cs typeface="ＭＳ Ｐ明朝"/>
              </a:rPr>
              <a:t>10</a:t>
            </a:r>
            <a:r>
              <a:rPr sz="2400" spc="-10" dirty="0">
                <a:solidFill>
                  <a:srgbClr val="231F20"/>
                </a:solidFill>
                <a:latin typeface="MS UI Gothic"/>
                <a:cs typeface="MS UI Gothic"/>
              </a:rPr>
              <a:t>分</a:t>
            </a:r>
            <a:r>
              <a:rPr sz="2400" spc="55" dirty="0">
                <a:solidFill>
                  <a:srgbClr val="231F20"/>
                </a:solidFill>
                <a:latin typeface="MS UI Gothic"/>
                <a:cs typeface="MS UI Gothic"/>
              </a:rPr>
              <a:t>間の</a:t>
            </a:r>
            <a:r>
              <a:rPr sz="2400" spc="50" dirty="0">
                <a:solidFill>
                  <a:srgbClr val="231F20"/>
                </a:solidFill>
                <a:latin typeface="MS UI Gothic"/>
                <a:cs typeface="MS UI Gothic"/>
              </a:rPr>
              <a:t>朝</a:t>
            </a:r>
            <a:r>
              <a:rPr sz="2400" spc="295" dirty="0">
                <a:solidFill>
                  <a:srgbClr val="231F20"/>
                </a:solidFill>
                <a:latin typeface="MS UI Gothic"/>
                <a:cs typeface="MS UI Gothic"/>
              </a:rPr>
              <a:t>マ</a:t>
            </a:r>
            <a:r>
              <a:rPr sz="2400" spc="260" dirty="0">
                <a:solidFill>
                  <a:srgbClr val="231F20"/>
                </a:solidFill>
                <a:latin typeface="MS UI Gothic"/>
                <a:cs typeface="MS UI Gothic"/>
              </a:rPr>
              <a:t>ラ</a:t>
            </a:r>
            <a:r>
              <a:rPr sz="2400" spc="165" dirty="0">
                <a:solidFill>
                  <a:srgbClr val="231F20"/>
                </a:solidFill>
                <a:latin typeface="MS UI Gothic"/>
                <a:cs typeface="MS UI Gothic"/>
              </a:rPr>
              <a:t>ソンに</a:t>
            </a:r>
            <a:r>
              <a:rPr sz="2400" spc="210" dirty="0">
                <a:solidFill>
                  <a:srgbClr val="231F20"/>
                </a:solidFill>
                <a:latin typeface="MS UI Gothic"/>
                <a:cs typeface="MS UI Gothic"/>
              </a:rPr>
              <a:t>毎</a:t>
            </a:r>
            <a:r>
              <a:rPr sz="2400" spc="-10" dirty="0">
                <a:solidFill>
                  <a:srgbClr val="231F20"/>
                </a:solidFill>
                <a:latin typeface="MS UI Gothic"/>
                <a:cs typeface="MS UI Gothic"/>
              </a:rPr>
              <a:t>日</a:t>
            </a:r>
            <a:r>
              <a:rPr sz="2400" spc="-20" dirty="0">
                <a:solidFill>
                  <a:srgbClr val="231F20"/>
                </a:solidFill>
                <a:latin typeface="MS UI Gothic"/>
                <a:cs typeface="MS UI Gothic"/>
              </a:rPr>
              <a:t>取</a:t>
            </a:r>
            <a:r>
              <a:rPr sz="2400" spc="160" dirty="0">
                <a:solidFill>
                  <a:srgbClr val="231F20"/>
                </a:solidFill>
                <a:latin typeface="MS UI Gothic"/>
                <a:cs typeface="MS UI Gothic"/>
              </a:rPr>
              <a:t>り組んで</a:t>
            </a:r>
            <a:r>
              <a:rPr sz="2400" spc="195" dirty="0">
                <a:solidFill>
                  <a:srgbClr val="231F20"/>
                </a:solidFill>
                <a:latin typeface="MS UI Gothic"/>
                <a:cs typeface="MS UI Gothic"/>
              </a:rPr>
              <a:t>い</a:t>
            </a:r>
            <a:r>
              <a:rPr sz="2400" spc="180" dirty="0">
                <a:solidFill>
                  <a:srgbClr val="231F20"/>
                </a:solidFill>
                <a:latin typeface="MS UI Gothic"/>
                <a:cs typeface="MS UI Gothic"/>
              </a:rPr>
              <a:t>ま</a:t>
            </a:r>
            <a:r>
              <a:rPr sz="2400" spc="195" dirty="0">
                <a:solidFill>
                  <a:srgbClr val="231F20"/>
                </a:solidFill>
                <a:latin typeface="MS UI Gothic"/>
                <a:cs typeface="MS UI Gothic"/>
              </a:rPr>
              <a:t>す</a:t>
            </a:r>
            <a:r>
              <a:rPr sz="2400" spc="345" dirty="0">
                <a:solidFill>
                  <a:srgbClr val="231F20"/>
                </a:solidFill>
                <a:latin typeface="MS UI Gothic"/>
                <a:cs typeface="MS UI Gothic"/>
              </a:rPr>
              <a:t>。</a:t>
            </a:r>
            <a:endParaRPr sz="2400" dirty="0">
              <a:latin typeface="MS UI Gothic"/>
              <a:cs typeface="MS UI Gothic"/>
            </a:endParaRPr>
          </a:p>
          <a:p>
            <a:pPr marL="46800" marR="78105" indent="-90000">
              <a:lnSpc>
                <a:spcPct val="96000"/>
              </a:lnSpc>
              <a:spcBef>
                <a:spcPts val="5"/>
              </a:spcBef>
            </a:pPr>
            <a:r>
              <a:rPr sz="2400" spc="-10" dirty="0">
                <a:solidFill>
                  <a:srgbClr val="231F20"/>
                </a:solidFill>
                <a:latin typeface="MS UI Gothic"/>
                <a:cs typeface="MS UI Gothic"/>
              </a:rPr>
              <a:t>②</a:t>
            </a:r>
            <a:r>
              <a:rPr sz="2400" spc="50" dirty="0">
                <a:solidFill>
                  <a:srgbClr val="231F20"/>
                </a:solidFill>
                <a:latin typeface="MS UI Gothic"/>
                <a:cs typeface="MS UI Gothic"/>
              </a:rPr>
              <a:t> </a:t>
            </a:r>
            <a:r>
              <a:rPr sz="2400" spc="-10" dirty="0" err="1">
                <a:solidFill>
                  <a:srgbClr val="231F20"/>
                </a:solidFill>
                <a:latin typeface="MS UI Gothic"/>
                <a:cs typeface="MS UI Gothic"/>
              </a:rPr>
              <a:t>運</a:t>
            </a:r>
            <a:r>
              <a:rPr sz="2400" spc="-20" dirty="0" err="1">
                <a:solidFill>
                  <a:srgbClr val="231F20"/>
                </a:solidFill>
                <a:latin typeface="MS UI Gothic"/>
                <a:cs typeface="MS UI Gothic"/>
              </a:rPr>
              <a:t>動</a:t>
            </a:r>
            <a:r>
              <a:rPr sz="2400" spc="185" dirty="0" err="1">
                <a:solidFill>
                  <a:srgbClr val="231F20"/>
                </a:solidFill>
                <a:latin typeface="MS UI Gothic"/>
                <a:cs typeface="MS UI Gothic"/>
              </a:rPr>
              <a:t>の</a:t>
            </a:r>
            <a:r>
              <a:rPr sz="2400" spc="-20" dirty="0" err="1">
                <a:solidFill>
                  <a:srgbClr val="231F20"/>
                </a:solidFill>
                <a:latin typeface="MS UI Gothic"/>
                <a:cs typeface="MS UI Gothic"/>
              </a:rPr>
              <a:t>調</a:t>
            </a:r>
            <a:r>
              <a:rPr sz="2400" spc="35" dirty="0" err="1">
                <a:solidFill>
                  <a:srgbClr val="231F20"/>
                </a:solidFill>
                <a:latin typeface="MS UI Gothic"/>
                <a:cs typeface="MS UI Gothic"/>
              </a:rPr>
              <a:t>整</a:t>
            </a:r>
            <a:r>
              <a:rPr sz="2400" spc="30" dirty="0" err="1">
                <a:solidFill>
                  <a:srgbClr val="231F20"/>
                </a:solidFill>
                <a:latin typeface="MS UI Gothic"/>
                <a:cs typeface="MS UI Gothic"/>
              </a:rPr>
              <a:t>が</a:t>
            </a:r>
            <a:r>
              <a:rPr sz="2400" spc="35" dirty="0" err="1">
                <a:solidFill>
                  <a:srgbClr val="231F20"/>
                </a:solidFill>
                <a:latin typeface="MS UI Gothic"/>
                <a:cs typeface="MS UI Gothic"/>
              </a:rPr>
              <a:t>苦</a:t>
            </a:r>
            <a:r>
              <a:rPr sz="2400" spc="25" dirty="0" err="1">
                <a:solidFill>
                  <a:srgbClr val="231F20"/>
                </a:solidFill>
                <a:latin typeface="MS UI Gothic"/>
                <a:cs typeface="MS UI Gothic"/>
              </a:rPr>
              <a:t>手</a:t>
            </a:r>
            <a:r>
              <a:rPr sz="2400" spc="60" dirty="0" err="1">
                <a:solidFill>
                  <a:srgbClr val="231F20"/>
                </a:solidFill>
                <a:latin typeface="MS UI Gothic"/>
                <a:cs typeface="MS UI Gothic"/>
              </a:rPr>
              <a:t>な</a:t>
            </a:r>
            <a:r>
              <a:rPr sz="2400" spc="65" dirty="0" err="1">
                <a:solidFill>
                  <a:srgbClr val="231F20"/>
                </a:solidFill>
                <a:latin typeface="MS UI Gothic"/>
                <a:cs typeface="MS UI Gothic"/>
              </a:rPr>
              <a:t>生</a:t>
            </a:r>
            <a:r>
              <a:rPr sz="2400" spc="90" dirty="0" err="1">
                <a:solidFill>
                  <a:srgbClr val="231F20"/>
                </a:solidFill>
                <a:latin typeface="MS UI Gothic"/>
                <a:cs typeface="MS UI Gothic"/>
              </a:rPr>
              <a:t>徒</a:t>
            </a:r>
            <a:r>
              <a:rPr sz="2400" spc="75" dirty="0" err="1">
                <a:solidFill>
                  <a:srgbClr val="231F20"/>
                </a:solidFill>
                <a:latin typeface="MS UI Gothic"/>
                <a:cs typeface="MS UI Gothic"/>
              </a:rPr>
              <a:t>が</a:t>
            </a:r>
            <a:r>
              <a:rPr sz="2400" spc="90" dirty="0" err="1">
                <a:solidFill>
                  <a:srgbClr val="231F20"/>
                </a:solidFill>
                <a:latin typeface="MS UI Gothic"/>
                <a:cs typeface="MS UI Gothic"/>
              </a:rPr>
              <a:t>多</a:t>
            </a:r>
            <a:r>
              <a:rPr sz="2400" spc="75" dirty="0" err="1">
                <a:solidFill>
                  <a:srgbClr val="231F20"/>
                </a:solidFill>
                <a:latin typeface="MS UI Gothic"/>
                <a:cs typeface="MS UI Gothic"/>
              </a:rPr>
              <a:t>い</a:t>
            </a:r>
            <a:r>
              <a:rPr sz="2400" spc="110" dirty="0" err="1">
                <a:solidFill>
                  <a:srgbClr val="231F20"/>
                </a:solidFill>
                <a:latin typeface="MS UI Gothic"/>
                <a:cs typeface="MS UI Gothic"/>
              </a:rPr>
              <a:t>ので</a:t>
            </a:r>
            <a:r>
              <a:rPr sz="2400" spc="125" dirty="0" err="1">
                <a:solidFill>
                  <a:srgbClr val="231F20"/>
                </a:solidFill>
                <a:latin typeface="MS UI Gothic"/>
                <a:cs typeface="MS UI Gothic"/>
              </a:rPr>
              <a:t>体</a:t>
            </a:r>
            <a:r>
              <a:rPr sz="2400" spc="95" dirty="0" err="1">
                <a:solidFill>
                  <a:srgbClr val="231F20"/>
                </a:solidFill>
                <a:latin typeface="MS UI Gothic"/>
                <a:cs typeface="MS UI Gothic"/>
              </a:rPr>
              <a:t>育</a:t>
            </a:r>
            <a:r>
              <a:rPr sz="2400" spc="70" dirty="0" err="1">
                <a:solidFill>
                  <a:srgbClr val="231F20"/>
                </a:solidFill>
                <a:latin typeface="MS UI Gothic"/>
                <a:cs typeface="MS UI Gothic"/>
              </a:rPr>
              <a:t>の</a:t>
            </a:r>
            <a:r>
              <a:rPr sz="2400" spc="40" dirty="0" err="1">
                <a:solidFill>
                  <a:srgbClr val="231F20"/>
                </a:solidFill>
                <a:latin typeface="MS UI Gothic"/>
                <a:cs typeface="MS UI Gothic"/>
              </a:rPr>
              <a:t>授業で</a:t>
            </a:r>
            <a:r>
              <a:rPr sz="2400" spc="30" dirty="0" err="1">
                <a:solidFill>
                  <a:srgbClr val="231F20"/>
                </a:solidFill>
                <a:latin typeface="MS UI Gothic"/>
                <a:cs typeface="MS UI Gothic"/>
              </a:rPr>
              <a:t>体</a:t>
            </a:r>
            <a:r>
              <a:rPr sz="2400" spc="445" dirty="0" err="1">
                <a:solidFill>
                  <a:srgbClr val="231F20"/>
                </a:solidFill>
                <a:latin typeface="MS UI Gothic"/>
                <a:cs typeface="MS UI Gothic"/>
              </a:rPr>
              <a:t>つ</a:t>
            </a:r>
            <a:r>
              <a:rPr sz="2400" spc="275" dirty="0" err="1">
                <a:solidFill>
                  <a:srgbClr val="231F20"/>
                </a:solidFill>
                <a:latin typeface="MS UI Gothic"/>
                <a:cs typeface="MS UI Gothic"/>
              </a:rPr>
              <a:t>く</a:t>
            </a:r>
            <a:r>
              <a:rPr sz="2400" spc="125" dirty="0" err="1">
                <a:solidFill>
                  <a:srgbClr val="231F20"/>
                </a:solidFill>
                <a:latin typeface="MS UI Gothic"/>
                <a:cs typeface="MS UI Gothic"/>
              </a:rPr>
              <a:t>り運動に</a:t>
            </a:r>
            <a:r>
              <a:rPr sz="2400" spc="85" dirty="0" err="1">
                <a:solidFill>
                  <a:srgbClr val="231F20"/>
                </a:solidFill>
                <a:latin typeface="MS UI Gothic"/>
                <a:cs typeface="MS UI Gothic"/>
              </a:rPr>
              <a:t>力</a:t>
            </a:r>
            <a:r>
              <a:rPr sz="2400" spc="65" dirty="0" err="1">
                <a:solidFill>
                  <a:srgbClr val="231F20"/>
                </a:solidFill>
                <a:latin typeface="MS UI Gothic"/>
                <a:cs typeface="MS UI Gothic"/>
              </a:rPr>
              <a:t>を</a:t>
            </a:r>
            <a:r>
              <a:rPr sz="2400" spc="75" dirty="0" err="1">
                <a:solidFill>
                  <a:srgbClr val="231F20"/>
                </a:solidFill>
                <a:latin typeface="MS UI Gothic"/>
                <a:cs typeface="MS UI Gothic"/>
              </a:rPr>
              <a:t>入</a:t>
            </a:r>
            <a:r>
              <a:rPr lang="ja-JP" altLang="en-US" sz="2400" spc="75" dirty="0">
                <a:solidFill>
                  <a:srgbClr val="231F20"/>
                </a:solidFill>
                <a:latin typeface="MS UI Gothic"/>
                <a:cs typeface="MS UI Gothic"/>
              </a:rPr>
              <a:t>れ</a:t>
            </a:r>
            <a:r>
              <a:rPr sz="2400" spc="145" dirty="0" err="1">
                <a:solidFill>
                  <a:srgbClr val="231F20"/>
                </a:solidFill>
                <a:latin typeface="MS UI Gothic"/>
                <a:cs typeface="MS UI Gothic"/>
              </a:rPr>
              <a:t>て</a:t>
            </a:r>
            <a:r>
              <a:rPr sz="2400" spc="245" dirty="0" err="1">
                <a:solidFill>
                  <a:srgbClr val="231F20"/>
                </a:solidFill>
                <a:latin typeface="MS UI Gothic"/>
                <a:cs typeface="MS UI Gothic"/>
              </a:rPr>
              <a:t>い</a:t>
            </a:r>
            <a:r>
              <a:rPr sz="2400" spc="225" dirty="0" err="1">
                <a:solidFill>
                  <a:srgbClr val="231F20"/>
                </a:solidFill>
                <a:latin typeface="MS UI Gothic"/>
                <a:cs typeface="MS UI Gothic"/>
              </a:rPr>
              <a:t>ま</a:t>
            </a:r>
            <a:r>
              <a:rPr sz="2400" spc="254" dirty="0" err="1">
                <a:solidFill>
                  <a:srgbClr val="231F20"/>
                </a:solidFill>
                <a:latin typeface="MS UI Gothic"/>
                <a:cs typeface="MS UI Gothic"/>
              </a:rPr>
              <a:t>す</a:t>
            </a:r>
            <a:r>
              <a:rPr sz="2400" spc="200" dirty="0">
                <a:solidFill>
                  <a:srgbClr val="231F20"/>
                </a:solidFill>
                <a:latin typeface="MS UI Gothic"/>
                <a:cs typeface="MS UI Gothic"/>
              </a:rPr>
              <a:t>。</a:t>
            </a:r>
            <a:endParaRPr sz="2400" dirty="0">
              <a:latin typeface="MS UI Gothic"/>
              <a:cs typeface="MS UI Gothic"/>
            </a:endParaRPr>
          </a:p>
          <a:p>
            <a:pPr marL="46800" marR="78105" indent="-90000">
              <a:lnSpc>
                <a:spcPct val="96000"/>
              </a:lnSpc>
              <a:spcBef>
                <a:spcPts val="5"/>
              </a:spcBef>
              <a:tabLst>
                <a:tab pos="312420" algn="l"/>
              </a:tabLst>
            </a:pPr>
            <a:r>
              <a:rPr sz="2400" spc="-10" dirty="0">
                <a:solidFill>
                  <a:srgbClr val="231F20"/>
                </a:solidFill>
                <a:latin typeface="MS UI Gothic"/>
                <a:cs typeface="MS UI Gothic"/>
              </a:rPr>
              <a:t>③</a:t>
            </a:r>
            <a:r>
              <a:rPr sz="2400" spc="-10" dirty="0" err="1">
                <a:solidFill>
                  <a:srgbClr val="231F20"/>
                </a:solidFill>
                <a:latin typeface="MS UI Gothic"/>
                <a:cs typeface="MS UI Gothic"/>
              </a:rPr>
              <a:t>本</a:t>
            </a:r>
            <a:r>
              <a:rPr sz="2400" spc="-20" dirty="0" err="1">
                <a:solidFill>
                  <a:srgbClr val="231F20"/>
                </a:solidFill>
                <a:latin typeface="MS UI Gothic"/>
                <a:cs typeface="MS UI Gothic"/>
              </a:rPr>
              <a:t>校</a:t>
            </a:r>
            <a:r>
              <a:rPr sz="2400" spc="185" dirty="0" err="1">
                <a:solidFill>
                  <a:srgbClr val="231F20"/>
                </a:solidFill>
                <a:latin typeface="MS UI Gothic"/>
                <a:cs typeface="MS UI Gothic"/>
              </a:rPr>
              <a:t>の</a:t>
            </a:r>
            <a:r>
              <a:rPr sz="2400" spc="-20" dirty="0" err="1">
                <a:solidFill>
                  <a:srgbClr val="231F20"/>
                </a:solidFill>
                <a:latin typeface="MS UI Gothic"/>
                <a:cs typeface="MS UI Gothic"/>
              </a:rPr>
              <a:t>生</a:t>
            </a:r>
            <a:r>
              <a:rPr sz="2400" spc="200" dirty="0" err="1">
                <a:solidFill>
                  <a:srgbClr val="231F20"/>
                </a:solidFill>
                <a:latin typeface="MS UI Gothic"/>
                <a:cs typeface="MS UI Gothic"/>
              </a:rPr>
              <a:t>徒</a:t>
            </a:r>
            <a:r>
              <a:rPr sz="2400" spc="170" dirty="0" err="1">
                <a:solidFill>
                  <a:srgbClr val="231F20"/>
                </a:solidFill>
                <a:latin typeface="MS UI Gothic"/>
                <a:cs typeface="MS UI Gothic"/>
              </a:rPr>
              <a:t>はす</a:t>
            </a:r>
            <a:r>
              <a:rPr sz="2400" spc="114" dirty="0" err="1">
                <a:solidFill>
                  <a:srgbClr val="231F20"/>
                </a:solidFill>
                <a:latin typeface="MS UI Gothic"/>
                <a:cs typeface="MS UI Gothic"/>
              </a:rPr>
              <a:t>ぐ</a:t>
            </a:r>
            <a:r>
              <a:rPr sz="2400" spc="225" dirty="0" err="1">
                <a:solidFill>
                  <a:srgbClr val="231F20"/>
                </a:solidFill>
                <a:latin typeface="MS UI Gothic"/>
                <a:cs typeface="MS UI Gothic"/>
              </a:rPr>
              <a:t>あ</a:t>
            </a:r>
            <a:r>
              <a:rPr sz="2400" spc="200" dirty="0" err="1">
                <a:solidFill>
                  <a:srgbClr val="231F20"/>
                </a:solidFill>
                <a:latin typeface="MS UI Gothic"/>
                <a:cs typeface="MS UI Gothic"/>
              </a:rPr>
              <a:t>き</a:t>
            </a:r>
            <a:r>
              <a:rPr sz="2400" spc="229" dirty="0" err="1">
                <a:solidFill>
                  <a:srgbClr val="231F20"/>
                </a:solidFill>
                <a:latin typeface="MS UI Gothic"/>
                <a:cs typeface="MS UI Gothic"/>
              </a:rPr>
              <a:t>ら</a:t>
            </a:r>
            <a:r>
              <a:rPr sz="2400" spc="270" dirty="0" err="1">
                <a:solidFill>
                  <a:srgbClr val="231F20"/>
                </a:solidFill>
                <a:latin typeface="MS UI Gothic"/>
                <a:cs typeface="MS UI Gothic"/>
              </a:rPr>
              <a:t>め</a:t>
            </a:r>
            <a:r>
              <a:rPr sz="2400" spc="260" dirty="0" err="1">
                <a:solidFill>
                  <a:srgbClr val="231F20"/>
                </a:solidFill>
                <a:latin typeface="MS UI Gothic"/>
                <a:cs typeface="MS UI Gothic"/>
              </a:rPr>
              <a:t>て</a:t>
            </a:r>
            <a:r>
              <a:rPr sz="2400" spc="240" dirty="0" err="1">
                <a:solidFill>
                  <a:srgbClr val="231F20"/>
                </a:solidFill>
                <a:latin typeface="MS UI Gothic"/>
                <a:cs typeface="MS UI Gothic"/>
              </a:rPr>
              <a:t>し</a:t>
            </a:r>
            <a:r>
              <a:rPr sz="2400" spc="295" dirty="0" err="1">
                <a:solidFill>
                  <a:srgbClr val="231F20"/>
                </a:solidFill>
                <a:latin typeface="MS UI Gothic"/>
                <a:cs typeface="MS UI Gothic"/>
              </a:rPr>
              <a:t>ま</a:t>
            </a:r>
            <a:r>
              <a:rPr sz="2400" spc="235" dirty="0" err="1">
                <a:solidFill>
                  <a:srgbClr val="231F20"/>
                </a:solidFill>
                <a:latin typeface="MS UI Gothic"/>
                <a:cs typeface="MS UI Gothic"/>
              </a:rPr>
              <a:t>う</a:t>
            </a:r>
            <a:r>
              <a:rPr sz="2400" spc="310" dirty="0" err="1">
                <a:solidFill>
                  <a:srgbClr val="231F20"/>
                </a:solidFill>
                <a:latin typeface="MS UI Gothic"/>
                <a:cs typeface="MS UI Gothic"/>
              </a:rPr>
              <a:t>の</a:t>
            </a:r>
            <a:r>
              <a:rPr sz="2400" spc="70" dirty="0" err="1">
                <a:solidFill>
                  <a:srgbClr val="231F20"/>
                </a:solidFill>
                <a:latin typeface="MS UI Gothic"/>
                <a:cs typeface="MS UI Gothic"/>
              </a:rPr>
              <a:t>が</a:t>
            </a:r>
            <a:r>
              <a:rPr sz="2400" spc="75" dirty="0" err="1">
                <a:solidFill>
                  <a:srgbClr val="231F20"/>
                </a:solidFill>
                <a:latin typeface="MS UI Gothic"/>
                <a:cs typeface="MS UI Gothic"/>
              </a:rPr>
              <a:t>課</a:t>
            </a:r>
            <a:r>
              <a:rPr sz="2400" spc="200" dirty="0" err="1">
                <a:solidFill>
                  <a:srgbClr val="231F20"/>
                </a:solidFill>
                <a:latin typeface="MS UI Gothic"/>
                <a:cs typeface="MS UI Gothic"/>
              </a:rPr>
              <a:t>題</a:t>
            </a:r>
            <a:r>
              <a:rPr sz="2400" spc="165" dirty="0" err="1">
                <a:solidFill>
                  <a:srgbClr val="231F20"/>
                </a:solidFill>
                <a:latin typeface="MS UI Gothic"/>
                <a:cs typeface="MS UI Gothic"/>
              </a:rPr>
              <a:t>で</a:t>
            </a:r>
            <a:r>
              <a:rPr sz="2400" spc="170" dirty="0" err="1">
                <a:solidFill>
                  <a:srgbClr val="231F20"/>
                </a:solidFill>
                <a:latin typeface="MS UI Gothic"/>
                <a:cs typeface="MS UI Gothic"/>
              </a:rPr>
              <a:t>す</a:t>
            </a:r>
            <a:r>
              <a:rPr sz="2400" spc="125" dirty="0">
                <a:solidFill>
                  <a:srgbClr val="231F20"/>
                </a:solidFill>
                <a:latin typeface="MS UI Gothic"/>
                <a:cs typeface="MS UI Gothic"/>
              </a:rPr>
              <a:t>。</a:t>
            </a:r>
            <a:r>
              <a:rPr sz="2400" spc="285" dirty="0">
                <a:solidFill>
                  <a:srgbClr val="231F20"/>
                </a:solidFill>
                <a:latin typeface="MS UI Gothic"/>
                <a:cs typeface="MS UI Gothic"/>
              </a:rPr>
              <a:t>「</a:t>
            </a:r>
            <a:r>
              <a:rPr sz="2400" spc="440" dirty="0" err="1">
                <a:solidFill>
                  <a:srgbClr val="231F20"/>
                </a:solidFill>
                <a:latin typeface="MS UI Gothic"/>
                <a:cs typeface="MS UI Gothic"/>
              </a:rPr>
              <a:t>た</a:t>
            </a:r>
            <a:r>
              <a:rPr sz="2400" spc="265" dirty="0" err="1">
                <a:solidFill>
                  <a:srgbClr val="231F20"/>
                </a:solidFill>
                <a:latin typeface="MS UI Gothic"/>
                <a:cs typeface="MS UI Gothic"/>
              </a:rPr>
              <a:t>く</a:t>
            </a:r>
            <a:r>
              <a:rPr sz="2400" spc="400" dirty="0" err="1">
                <a:solidFill>
                  <a:srgbClr val="231F20"/>
                </a:solidFill>
                <a:latin typeface="MS UI Gothic"/>
                <a:cs typeface="MS UI Gothic"/>
              </a:rPr>
              <a:t>ま</a:t>
            </a:r>
            <a:r>
              <a:rPr sz="2400" spc="380" dirty="0" err="1">
                <a:solidFill>
                  <a:srgbClr val="231F20"/>
                </a:solidFill>
                <a:latin typeface="MS UI Gothic"/>
                <a:cs typeface="MS UI Gothic"/>
              </a:rPr>
              <a:t>し</a:t>
            </a:r>
            <a:r>
              <a:rPr sz="2400" spc="315" dirty="0" err="1">
                <a:solidFill>
                  <a:srgbClr val="231F20"/>
                </a:solidFill>
                <a:latin typeface="MS UI Gothic"/>
                <a:cs typeface="MS UI Gothic"/>
              </a:rPr>
              <a:t>さ」</a:t>
            </a:r>
            <a:r>
              <a:rPr sz="2400" spc="405" dirty="0" err="1">
                <a:solidFill>
                  <a:srgbClr val="231F20"/>
                </a:solidFill>
                <a:latin typeface="MS UI Gothic"/>
                <a:cs typeface="MS UI Gothic"/>
              </a:rPr>
              <a:t>に</a:t>
            </a:r>
            <a:r>
              <a:rPr sz="2400" spc="130" dirty="0" err="1">
                <a:solidFill>
                  <a:srgbClr val="231F20"/>
                </a:solidFill>
                <a:latin typeface="MS UI Gothic"/>
                <a:cs typeface="MS UI Gothic"/>
              </a:rPr>
              <a:t>迫</a:t>
            </a:r>
            <a:r>
              <a:rPr sz="2400" spc="90" dirty="0" err="1">
                <a:solidFill>
                  <a:srgbClr val="231F20"/>
                </a:solidFill>
                <a:latin typeface="MS UI Gothic"/>
                <a:cs typeface="MS UI Gothic"/>
              </a:rPr>
              <a:t>る</a:t>
            </a:r>
            <a:r>
              <a:rPr sz="2400" spc="204" dirty="0" err="1">
                <a:solidFill>
                  <a:srgbClr val="231F20"/>
                </a:solidFill>
                <a:latin typeface="MS UI Gothic"/>
                <a:cs typeface="MS UI Gothic"/>
              </a:rPr>
              <a:t>ため「</a:t>
            </a:r>
            <a:r>
              <a:rPr sz="2400" spc="285" dirty="0" err="1">
                <a:solidFill>
                  <a:srgbClr val="231F20"/>
                </a:solidFill>
                <a:latin typeface="MS UI Gothic"/>
                <a:cs typeface="MS UI Gothic"/>
              </a:rPr>
              <a:t>粘</a:t>
            </a:r>
            <a:r>
              <a:rPr sz="2400" spc="145" dirty="0" err="1">
                <a:solidFill>
                  <a:srgbClr val="231F20"/>
                </a:solidFill>
                <a:latin typeface="MS UI Gothic"/>
                <a:cs typeface="MS UI Gothic"/>
              </a:rPr>
              <a:t>り</a:t>
            </a:r>
            <a:r>
              <a:rPr sz="2400" spc="220" dirty="0" err="1">
                <a:solidFill>
                  <a:srgbClr val="231F20"/>
                </a:solidFill>
                <a:latin typeface="MS UI Gothic"/>
                <a:cs typeface="MS UI Gothic"/>
              </a:rPr>
              <a:t>強</a:t>
            </a:r>
            <a:r>
              <a:rPr sz="2400" spc="120" dirty="0" err="1">
                <a:solidFill>
                  <a:srgbClr val="231F20"/>
                </a:solidFill>
                <a:latin typeface="MS UI Gothic"/>
                <a:cs typeface="MS UI Gothic"/>
              </a:rPr>
              <a:t>さを意識</a:t>
            </a:r>
            <a:r>
              <a:rPr sz="2400" spc="145" dirty="0" err="1">
                <a:solidFill>
                  <a:srgbClr val="231F20"/>
                </a:solidFill>
                <a:latin typeface="MS UI Gothic"/>
                <a:cs typeface="MS UI Gothic"/>
              </a:rPr>
              <a:t>した</a:t>
            </a:r>
            <a:r>
              <a:rPr sz="2400" spc="185" dirty="0" err="1">
                <a:solidFill>
                  <a:srgbClr val="231F20"/>
                </a:solidFill>
                <a:latin typeface="MS UI Gothic"/>
                <a:cs typeface="MS UI Gothic"/>
              </a:rPr>
              <a:t>指</a:t>
            </a:r>
            <a:r>
              <a:rPr sz="2400" spc="340" dirty="0" err="1">
                <a:solidFill>
                  <a:srgbClr val="231F20"/>
                </a:solidFill>
                <a:latin typeface="MS UI Gothic"/>
                <a:cs typeface="MS UI Gothic"/>
              </a:rPr>
              <a:t>導</a:t>
            </a:r>
            <a:r>
              <a:rPr sz="2400" spc="160" dirty="0" err="1">
                <a:solidFill>
                  <a:srgbClr val="231F20"/>
                </a:solidFill>
                <a:latin typeface="MS UI Gothic"/>
                <a:cs typeface="MS UI Gothic"/>
              </a:rPr>
              <a:t>」</a:t>
            </a:r>
            <a:r>
              <a:rPr sz="2400" spc="45" dirty="0" err="1">
                <a:solidFill>
                  <a:srgbClr val="231F20"/>
                </a:solidFill>
                <a:latin typeface="MS UI Gothic"/>
                <a:cs typeface="MS UI Gothic"/>
              </a:rPr>
              <a:t>に学校</a:t>
            </a:r>
            <a:r>
              <a:rPr sz="2400" spc="40" dirty="0" err="1">
                <a:solidFill>
                  <a:srgbClr val="231F20"/>
                </a:solidFill>
                <a:latin typeface="MS UI Gothic"/>
                <a:cs typeface="MS UI Gothic"/>
              </a:rPr>
              <a:t>全</a:t>
            </a:r>
            <a:r>
              <a:rPr sz="2400" spc="95" dirty="0" err="1">
                <a:solidFill>
                  <a:srgbClr val="231F20"/>
                </a:solidFill>
                <a:latin typeface="MS UI Gothic"/>
                <a:cs typeface="MS UI Gothic"/>
              </a:rPr>
              <a:t>体</a:t>
            </a:r>
            <a:r>
              <a:rPr sz="2400" spc="70" dirty="0" err="1">
                <a:solidFill>
                  <a:srgbClr val="231F20"/>
                </a:solidFill>
                <a:latin typeface="MS UI Gothic"/>
                <a:cs typeface="MS UI Gothic"/>
              </a:rPr>
              <a:t>で</a:t>
            </a:r>
            <a:r>
              <a:rPr sz="2400" spc="120" dirty="0" err="1">
                <a:solidFill>
                  <a:srgbClr val="231F20"/>
                </a:solidFill>
                <a:latin typeface="MS UI Gothic"/>
                <a:cs typeface="MS UI Gothic"/>
              </a:rPr>
              <a:t>取り組ん</a:t>
            </a:r>
            <a:r>
              <a:rPr sz="2400" spc="210" dirty="0" err="1">
                <a:solidFill>
                  <a:srgbClr val="231F20"/>
                </a:solidFill>
                <a:latin typeface="MS UI Gothic"/>
                <a:cs typeface="MS UI Gothic"/>
              </a:rPr>
              <a:t>でい</a:t>
            </a:r>
            <a:r>
              <a:rPr sz="2400" spc="185" dirty="0" err="1">
                <a:solidFill>
                  <a:srgbClr val="231F20"/>
                </a:solidFill>
                <a:latin typeface="MS UI Gothic"/>
                <a:cs typeface="MS UI Gothic"/>
              </a:rPr>
              <a:t>ま</a:t>
            </a:r>
            <a:r>
              <a:rPr sz="2400" spc="280" dirty="0" err="1">
                <a:solidFill>
                  <a:srgbClr val="231F20"/>
                </a:solidFill>
                <a:latin typeface="MS UI Gothic"/>
                <a:cs typeface="MS UI Gothic"/>
              </a:rPr>
              <a:t>す</a:t>
            </a:r>
            <a:r>
              <a:rPr sz="2400" spc="215" dirty="0">
                <a:solidFill>
                  <a:srgbClr val="231F20"/>
                </a:solidFill>
                <a:latin typeface="MS UI Gothic"/>
                <a:cs typeface="MS UI Gothic"/>
              </a:rPr>
              <a:t>。</a:t>
            </a:r>
            <a:endParaRPr lang="en-US" altLang="ja-JP" sz="2400" spc="215" dirty="0">
              <a:solidFill>
                <a:srgbClr val="231F20"/>
              </a:solidFill>
              <a:latin typeface="MS UI Gothic"/>
              <a:cs typeface="MS UI Gothic"/>
            </a:endParaRPr>
          </a:p>
          <a:p>
            <a:pPr marL="46990" marR="78105" indent="0">
              <a:lnSpc>
                <a:spcPts val="1250"/>
              </a:lnSpc>
              <a:buNone/>
              <a:tabLst>
                <a:tab pos="312420" algn="l"/>
              </a:tabLst>
            </a:pPr>
            <a:endParaRPr lang="en-US" altLang="ja-JP" sz="1050" spc="215" dirty="0">
              <a:solidFill>
                <a:srgbClr val="231F20"/>
              </a:solidFill>
              <a:latin typeface="MS UI Gothic"/>
              <a:cs typeface="MS UI Gothic"/>
            </a:endParaRPr>
          </a:p>
        </p:txBody>
      </p:sp>
      <p:sp>
        <p:nvSpPr>
          <p:cNvPr id="5" name="object 18">
            <a:extLst>
              <a:ext uri="{FF2B5EF4-FFF2-40B4-BE49-F238E27FC236}">
                <a16:creationId xmlns:a16="http://schemas.microsoft.com/office/drawing/2014/main" id="{2BAB4932-16A7-4FA4-9EDD-5A77911A72B9}"/>
              </a:ext>
            </a:extLst>
          </p:cNvPr>
          <p:cNvSpPr/>
          <p:nvPr/>
        </p:nvSpPr>
        <p:spPr>
          <a:xfrm>
            <a:off x="7041857" y="1963820"/>
            <a:ext cx="585954" cy="3704816"/>
          </a:xfrm>
          <a:custGeom>
            <a:avLst/>
            <a:gdLst/>
            <a:ahLst/>
            <a:cxnLst/>
            <a:rect l="l" t="t" r="r" b="b"/>
            <a:pathLst>
              <a:path w="262255" h="2137409">
                <a:moveTo>
                  <a:pt x="261912" y="1068692"/>
                </a:moveTo>
                <a:lnTo>
                  <a:pt x="0" y="0"/>
                </a:lnTo>
                <a:lnTo>
                  <a:pt x="0" y="2137384"/>
                </a:lnTo>
                <a:lnTo>
                  <a:pt x="261912" y="1068692"/>
                </a:lnTo>
                <a:close/>
              </a:path>
            </a:pathLst>
          </a:custGeom>
          <a:solidFill>
            <a:srgbClr val="F6EB13"/>
          </a:solidFill>
        </p:spPr>
        <p:txBody>
          <a:bodyPr wrap="square" lIns="0" tIns="0" rIns="0" bIns="0" rtlCol="0"/>
          <a:lstStyle/>
          <a:p>
            <a:endParaRPr/>
          </a:p>
        </p:txBody>
      </p:sp>
      <p:sp>
        <p:nvSpPr>
          <p:cNvPr id="7" name="object 17">
            <a:extLst>
              <a:ext uri="{FF2B5EF4-FFF2-40B4-BE49-F238E27FC236}">
                <a16:creationId xmlns:a16="http://schemas.microsoft.com/office/drawing/2014/main" id="{FE40D8BC-F082-4405-9AF0-5D5279D2326B}"/>
              </a:ext>
            </a:extLst>
          </p:cNvPr>
          <p:cNvSpPr txBox="1"/>
          <p:nvPr/>
        </p:nvSpPr>
        <p:spPr>
          <a:xfrm>
            <a:off x="7814779" y="1854666"/>
            <a:ext cx="3524807" cy="3923124"/>
          </a:xfrm>
          <a:prstGeom prst="rect">
            <a:avLst/>
          </a:prstGeom>
          <a:ln w="13487">
            <a:solidFill>
              <a:srgbClr val="385D8A"/>
            </a:solidFill>
          </a:ln>
        </p:spPr>
        <p:txBody>
          <a:bodyPr vert="horz" wrap="square" lIns="0" tIns="26034" rIns="0" bIns="0" rtlCol="0">
            <a:spAutoFit/>
          </a:bodyPr>
          <a:lstStyle/>
          <a:p>
            <a:pPr marL="46990">
              <a:lnSpc>
                <a:spcPct val="100000"/>
              </a:lnSpc>
              <a:spcBef>
                <a:spcPts val="204"/>
              </a:spcBef>
            </a:pPr>
            <a:r>
              <a:rPr spc="70" dirty="0">
                <a:solidFill>
                  <a:srgbClr val="231F20"/>
                </a:solidFill>
                <a:latin typeface="MS UI Gothic"/>
                <a:cs typeface="MS UI Gothic"/>
              </a:rPr>
              <a:t>【</a:t>
            </a:r>
            <a:r>
              <a:rPr spc="140" dirty="0">
                <a:solidFill>
                  <a:srgbClr val="231F20"/>
                </a:solidFill>
                <a:latin typeface="MS UI Gothic"/>
                <a:cs typeface="MS UI Gothic"/>
              </a:rPr>
              <a:t>教育</a:t>
            </a:r>
            <a:r>
              <a:rPr spc="130" dirty="0">
                <a:solidFill>
                  <a:srgbClr val="231F20"/>
                </a:solidFill>
                <a:latin typeface="MS UI Gothic"/>
                <a:cs typeface="MS UI Gothic"/>
              </a:rPr>
              <a:t>課</a:t>
            </a:r>
            <a:r>
              <a:rPr spc="229" dirty="0">
                <a:solidFill>
                  <a:srgbClr val="231F20"/>
                </a:solidFill>
                <a:latin typeface="MS UI Gothic"/>
                <a:cs typeface="MS UI Gothic"/>
              </a:rPr>
              <a:t>程</a:t>
            </a:r>
            <a:r>
              <a:rPr spc="135" dirty="0">
                <a:solidFill>
                  <a:srgbClr val="231F20"/>
                </a:solidFill>
                <a:latin typeface="MS UI Gothic"/>
                <a:cs typeface="MS UI Gothic"/>
              </a:rPr>
              <a:t>と</a:t>
            </a:r>
            <a:r>
              <a:rPr spc="175" dirty="0">
                <a:solidFill>
                  <a:srgbClr val="231F20"/>
                </a:solidFill>
                <a:latin typeface="MS UI Gothic"/>
                <a:cs typeface="MS UI Gothic"/>
              </a:rPr>
              <a:t>のかか</a:t>
            </a:r>
            <a:r>
              <a:rPr spc="170" dirty="0">
                <a:solidFill>
                  <a:srgbClr val="231F20"/>
                </a:solidFill>
                <a:latin typeface="MS UI Gothic"/>
                <a:cs typeface="MS UI Gothic"/>
              </a:rPr>
              <a:t>わ</a:t>
            </a:r>
            <a:r>
              <a:rPr spc="500" dirty="0">
                <a:solidFill>
                  <a:srgbClr val="231F20"/>
                </a:solidFill>
                <a:latin typeface="MS UI Gothic"/>
                <a:cs typeface="MS UI Gothic"/>
              </a:rPr>
              <a:t>り</a:t>
            </a:r>
            <a:r>
              <a:rPr spc="395" dirty="0">
                <a:solidFill>
                  <a:srgbClr val="231F20"/>
                </a:solidFill>
                <a:latin typeface="MS UI Gothic"/>
                <a:cs typeface="MS UI Gothic"/>
              </a:rPr>
              <a:t>】</a:t>
            </a:r>
            <a:endParaRPr dirty="0">
              <a:latin typeface="MS UI Gothic"/>
              <a:cs typeface="MS UI Gothic"/>
            </a:endParaRPr>
          </a:p>
          <a:p>
            <a:pPr>
              <a:lnSpc>
                <a:spcPct val="100000"/>
              </a:lnSpc>
              <a:spcBef>
                <a:spcPts val="20"/>
              </a:spcBef>
            </a:pPr>
            <a:endParaRPr sz="1400" dirty="0">
              <a:latin typeface="MS UI Gothic"/>
              <a:cs typeface="MS UI Gothic"/>
            </a:endParaRPr>
          </a:p>
          <a:p>
            <a:pPr marL="46800" indent="-90000">
              <a:lnSpc>
                <a:spcPct val="96000"/>
              </a:lnSpc>
              <a:spcBef>
                <a:spcPts val="5"/>
              </a:spcBef>
              <a:spcAft>
                <a:spcPts val="200"/>
              </a:spcAft>
              <a:tabLst>
                <a:tab pos="311785" algn="l"/>
              </a:tabLst>
            </a:pPr>
            <a:r>
              <a:rPr spc="-10" dirty="0">
                <a:solidFill>
                  <a:srgbClr val="231F20"/>
                </a:solidFill>
                <a:latin typeface="MS UI Gothic"/>
                <a:cs typeface="MS UI Gothic"/>
              </a:rPr>
              <a:t>①	教</a:t>
            </a:r>
            <a:r>
              <a:rPr spc="-20" dirty="0">
                <a:solidFill>
                  <a:srgbClr val="231F20"/>
                </a:solidFill>
                <a:latin typeface="MS UI Gothic"/>
                <a:cs typeface="MS UI Gothic"/>
              </a:rPr>
              <a:t>育</a:t>
            </a:r>
            <a:r>
              <a:rPr spc="-10" dirty="0">
                <a:solidFill>
                  <a:srgbClr val="231F20"/>
                </a:solidFill>
                <a:latin typeface="MS UI Gothic"/>
                <a:cs typeface="MS UI Gothic"/>
              </a:rPr>
              <a:t>課</a:t>
            </a:r>
            <a:r>
              <a:rPr spc="-20" dirty="0">
                <a:solidFill>
                  <a:srgbClr val="231F20"/>
                </a:solidFill>
                <a:latin typeface="MS UI Gothic"/>
                <a:cs typeface="MS UI Gothic"/>
              </a:rPr>
              <a:t>程</a:t>
            </a:r>
            <a:r>
              <a:rPr spc="40" dirty="0">
                <a:solidFill>
                  <a:srgbClr val="231F20"/>
                </a:solidFill>
                <a:latin typeface="MS UI Gothic"/>
                <a:cs typeface="MS UI Gothic"/>
              </a:rPr>
              <a:t>外</a:t>
            </a:r>
            <a:r>
              <a:rPr spc="35" dirty="0">
                <a:solidFill>
                  <a:srgbClr val="231F20"/>
                </a:solidFill>
                <a:latin typeface="MS UI Gothic"/>
                <a:cs typeface="MS UI Gothic"/>
              </a:rPr>
              <a:t>の</a:t>
            </a:r>
            <a:r>
              <a:rPr spc="40" dirty="0">
                <a:solidFill>
                  <a:srgbClr val="231F20"/>
                </a:solidFill>
                <a:latin typeface="MS UI Gothic"/>
                <a:cs typeface="MS UI Gothic"/>
              </a:rPr>
              <a:t>活動</a:t>
            </a:r>
            <a:endParaRPr dirty="0">
              <a:latin typeface="MS UI Gothic"/>
              <a:cs typeface="MS UI Gothic"/>
            </a:endParaRPr>
          </a:p>
          <a:p>
            <a:pPr marL="46800" indent="-90000">
              <a:lnSpc>
                <a:spcPct val="96000"/>
              </a:lnSpc>
              <a:spcBef>
                <a:spcPts val="5"/>
              </a:spcBef>
              <a:spcAft>
                <a:spcPts val="200"/>
              </a:spcAft>
            </a:pPr>
            <a:r>
              <a:rPr spc="245" dirty="0">
                <a:solidFill>
                  <a:srgbClr val="231F20"/>
                </a:solidFill>
                <a:latin typeface="MS UI Gothic"/>
                <a:cs typeface="MS UI Gothic"/>
              </a:rPr>
              <a:t>（</a:t>
            </a:r>
            <a:r>
              <a:rPr spc="375" dirty="0">
                <a:solidFill>
                  <a:srgbClr val="231F20"/>
                </a:solidFill>
                <a:latin typeface="MS UI Gothic"/>
                <a:cs typeface="MS UI Gothic"/>
              </a:rPr>
              <a:t>も</a:t>
            </a:r>
            <a:r>
              <a:rPr spc="365" dirty="0">
                <a:solidFill>
                  <a:srgbClr val="231F20"/>
                </a:solidFill>
                <a:latin typeface="MS UI Gothic"/>
                <a:cs typeface="MS UI Gothic"/>
              </a:rPr>
              <a:t>ち</a:t>
            </a:r>
            <a:r>
              <a:rPr spc="204" dirty="0">
                <a:solidFill>
                  <a:srgbClr val="231F20"/>
                </a:solidFill>
                <a:latin typeface="MS UI Gothic"/>
                <a:cs typeface="MS UI Gothic"/>
              </a:rPr>
              <a:t>ろ</a:t>
            </a:r>
            <a:r>
              <a:rPr spc="210" dirty="0">
                <a:solidFill>
                  <a:srgbClr val="231F20"/>
                </a:solidFill>
                <a:latin typeface="MS UI Gothic"/>
                <a:cs typeface="MS UI Gothic"/>
              </a:rPr>
              <a:t>ん</a:t>
            </a:r>
            <a:r>
              <a:rPr spc="85" dirty="0">
                <a:solidFill>
                  <a:srgbClr val="231F20"/>
                </a:solidFill>
                <a:latin typeface="MS UI Gothic"/>
                <a:cs typeface="MS UI Gothic"/>
              </a:rPr>
              <a:t>重要</a:t>
            </a:r>
            <a:r>
              <a:rPr spc="70" dirty="0">
                <a:solidFill>
                  <a:srgbClr val="231F20"/>
                </a:solidFill>
                <a:latin typeface="MS UI Gothic"/>
                <a:cs typeface="MS UI Gothic"/>
              </a:rPr>
              <a:t>で</a:t>
            </a:r>
            <a:r>
              <a:rPr spc="65" dirty="0">
                <a:solidFill>
                  <a:srgbClr val="231F20"/>
                </a:solidFill>
                <a:latin typeface="MS UI Gothic"/>
                <a:cs typeface="MS UI Gothic"/>
              </a:rPr>
              <a:t>す</a:t>
            </a:r>
            <a:r>
              <a:rPr spc="515" dirty="0">
                <a:solidFill>
                  <a:srgbClr val="231F20"/>
                </a:solidFill>
                <a:latin typeface="MS UI Gothic"/>
                <a:cs typeface="MS UI Gothic"/>
              </a:rPr>
              <a:t>）</a:t>
            </a:r>
            <a:endParaRPr dirty="0">
              <a:latin typeface="MS UI Gothic"/>
              <a:cs typeface="MS UI Gothic"/>
            </a:endParaRPr>
          </a:p>
          <a:p>
            <a:pPr>
              <a:lnSpc>
                <a:spcPct val="100000"/>
              </a:lnSpc>
              <a:spcBef>
                <a:spcPts val="25"/>
              </a:spcBef>
            </a:pPr>
            <a:endParaRPr sz="1400" dirty="0">
              <a:latin typeface="MS UI Gothic"/>
              <a:cs typeface="MS UI Gothic"/>
            </a:endParaRPr>
          </a:p>
          <a:p>
            <a:pPr marL="46990">
              <a:lnSpc>
                <a:spcPct val="100000"/>
              </a:lnSpc>
              <a:tabLst>
                <a:tab pos="311785" algn="l"/>
              </a:tabLst>
            </a:pPr>
            <a:r>
              <a:rPr spc="-10" dirty="0">
                <a:solidFill>
                  <a:srgbClr val="231F20"/>
                </a:solidFill>
                <a:latin typeface="MS UI Gothic"/>
                <a:cs typeface="MS UI Gothic"/>
              </a:rPr>
              <a:t>②	教</a:t>
            </a:r>
            <a:r>
              <a:rPr spc="-20" dirty="0">
                <a:solidFill>
                  <a:srgbClr val="231F20"/>
                </a:solidFill>
                <a:latin typeface="MS UI Gothic"/>
                <a:cs typeface="MS UI Gothic"/>
              </a:rPr>
              <a:t>育</a:t>
            </a:r>
            <a:r>
              <a:rPr spc="-10" dirty="0">
                <a:solidFill>
                  <a:srgbClr val="231F20"/>
                </a:solidFill>
                <a:latin typeface="MS UI Gothic"/>
                <a:cs typeface="MS UI Gothic"/>
              </a:rPr>
              <a:t>課</a:t>
            </a:r>
            <a:r>
              <a:rPr spc="-20" dirty="0">
                <a:solidFill>
                  <a:srgbClr val="231F20"/>
                </a:solidFill>
                <a:latin typeface="MS UI Gothic"/>
                <a:cs typeface="MS UI Gothic"/>
              </a:rPr>
              <a:t>程</a:t>
            </a:r>
            <a:r>
              <a:rPr spc="140" dirty="0">
                <a:solidFill>
                  <a:srgbClr val="231F20"/>
                </a:solidFill>
                <a:latin typeface="MS UI Gothic"/>
                <a:cs typeface="MS UI Gothic"/>
              </a:rPr>
              <a:t>内</a:t>
            </a:r>
            <a:r>
              <a:rPr spc="70" dirty="0">
                <a:solidFill>
                  <a:srgbClr val="231F20"/>
                </a:solidFill>
                <a:latin typeface="MS UI Gothic"/>
                <a:cs typeface="MS UI Gothic"/>
              </a:rPr>
              <a:t>（</a:t>
            </a:r>
            <a:r>
              <a:rPr spc="140" dirty="0">
                <a:solidFill>
                  <a:srgbClr val="231F20"/>
                </a:solidFill>
                <a:latin typeface="MS UI Gothic"/>
                <a:cs typeface="MS UI Gothic"/>
              </a:rPr>
              <a:t>教</a:t>
            </a:r>
            <a:r>
              <a:rPr spc="130" dirty="0">
                <a:solidFill>
                  <a:srgbClr val="231F20"/>
                </a:solidFill>
                <a:latin typeface="MS UI Gothic"/>
                <a:cs typeface="MS UI Gothic"/>
              </a:rPr>
              <a:t>育</a:t>
            </a:r>
            <a:r>
              <a:rPr spc="-10" dirty="0">
                <a:solidFill>
                  <a:srgbClr val="231F20"/>
                </a:solidFill>
                <a:latin typeface="MS UI Gothic"/>
                <a:cs typeface="MS UI Gothic"/>
              </a:rPr>
              <a:t>課</a:t>
            </a:r>
            <a:r>
              <a:rPr spc="-20" dirty="0">
                <a:solidFill>
                  <a:srgbClr val="231F20"/>
                </a:solidFill>
                <a:latin typeface="MS UI Gothic"/>
                <a:cs typeface="MS UI Gothic"/>
              </a:rPr>
              <a:t>程</a:t>
            </a:r>
            <a:r>
              <a:rPr spc="170" dirty="0">
                <a:solidFill>
                  <a:srgbClr val="231F20"/>
                </a:solidFill>
                <a:latin typeface="MS UI Gothic"/>
                <a:cs typeface="MS UI Gothic"/>
              </a:rPr>
              <a:t>の</a:t>
            </a:r>
            <a:r>
              <a:rPr spc="204" dirty="0">
                <a:solidFill>
                  <a:srgbClr val="231F20"/>
                </a:solidFill>
                <a:latin typeface="MS UI Gothic"/>
                <a:cs typeface="MS UI Gothic"/>
              </a:rPr>
              <a:t>一部</a:t>
            </a:r>
            <a:r>
              <a:rPr spc="100" dirty="0">
                <a:solidFill>
                  <a:srgbClr val="231F20"/>
                </a:solidFill>
                <a:latin typeface="MS UI Gothic"/>
                <a:cs typeface="MS UI Gothic"/>
              </a:rPr>
              <a:t>）</a:t>
            </a:r>
            <a:endParaRPr dirty="0">
              <a:latin typeface="MS UI Gothic"/>
              <a:cs typeface="MS UI Gothic"/>
            </a:endParaRPr>
          </a:p>
          <a:p>
            <a:pPr>
              <a:lnSpc>
                <a:spcPct val="100000"/>
              </a:lnSpc>
            </a:pPr>
            <a:endParaRPr sz="1600" dirty="0">
              <a:latin typeface="MS UI Gothic"/>
              <a:cs typeface="MS UI Gothic"/>
            </a:endParaRPr>
          </a:p>
          <a:p>
            <a:pPr>
              <a:lnSpc>
                <a:spcPct val="100000"/>
              </a:lnSpc>
              <a:spcBef>
                <a:spcPts val="55"/>
              </a:spcBef>
            </a:pPr>
            <a:endParaRPr sz="1400" dirty="0">
              <a:latin typeface="MS UI Gothic"/>
              <a:cs typeface="MS UI Gothic"/>
            </a:endParaRPr>
          </a:p>
          <a:p>
            <a:pPr marL="46990">
              <a:lnSpc>
                <a:spcPct val="100000"/>
              </a:lnSpc>
              <a:tabLst>
                <a:tab pos="311785" algn="l"/>
              </a:tabLst>
            </a:pPr>
            <a:r>
              <a:rPr spc="-10" dirty="0">
                <a:solidFill>
                  <a:srgbClr val="231F20"/>
                </a:solidFill>
                <a:latin typeface="MS UI Gothic"/>
                <a:cs typeface="MS UI Gothic"/>
              </a:rPr>
              <a:t>③	教</a:t>
            </a:r>
            <a:r>
              <a:rPr spc="-20" dirty="0">
                <a:solidFill>
                  <a:srgbClr val="231F20"/>
                </a:solidFill>
                <a:latin typeface="MS UI Gothic"/>
                <a:cs typeface="MS UI Gothic"/>
              </a:rPr>
              <a:t>育</a:t>
            </a:r>
            <a:r>
              <a:rPr spc="-10" dirty="0">
                <a:solidFill>
                  <a:srgbClr val="231F20"/>
                </a:solidFill>
                <a:latin typeface="MS UI Gothic"/>
                <a:cs typeface="MS UI Gothic"/>
              </a:rPr>
              <a:t>課</a:t>
            </a:r>
            <a:r>
              <a:rPr spc="-20" dirty="0">
                <a:solidFill>
                  <a:srgbClr val="231F20"/>
                </a:solidFill>
                <a:latin typeface="MS UI Gothic"/>
                <a:cs typeface="MS UI Gothic"/>
              </a:rPr>
              <a:t>程</a:t>
            </a:r>
            <a:r>
              <a:rPr spc="140" dirty="0">
                <a:solidFill>
                  <a:srgbClr val="231F20"/>
                </a:solidFill>
                <a:latin typeface="MS UI Gothic"/>
                <a:cs typeface="MS UI Gothic"/>
              </a:rPr>
              <a:t>内</a:t>
            </a:r>
            <a:r>
              <a:rPr spc="70" dirty="0">
                <a:solidFill>
                  <a:srgbClr val="231F20"/>
                </a:solidFill>
                <a:latin typeface="MS UI Gothic"/>
                <a:cs typeface="MS UI Gothic"/>
              </a:rPr>
              <a:t>（</a:t>
            </a:r>
            <a:r>
              <a:rPr spc="140" dirty="0">
                <a:solidFill>
                  <a:srgbClr val="231F20"/>
                </a:solidFill>
                <a:latin typeface="MS UI Gothic"/>
                <a:cs typeface="MS UI Gothic"/>
              </a:rPr>
              <a:t>教</a:t>
            </a:r>
            <a:r>
              <a:rPr spc="130" dirty="0">
                <a:solidFill>
                  <a:srgbClr val="231F20"/>
                </a:solidFill>
                <a:latin typeface="MS UI Gothic"/>
                <a:cs typeface="MS UI Gothic"/>
              </a:rPr>
              <a:t>育</a:t>
            </a:r>
            <a:r>
              <a:rPr spc="-10" dirty="0">
                <a:solidFill>
                  <a:srgbClr val="231F20"/>
                </a:solidFill>
                <a:latin typeface="MS UI Gothic"/>
                <a:cs typeface="MS UI Gothic"/>
              </a:rPr>
              <a:t>課</a:t>
            </a:r>
            <a:r>
              <a:rPr spc="-20" dirty="0">
                <a:solidFill>
                  <a:srgbClr val="231F20"/>
                </a:solidFill>
                <a:latin typeface="MS UI Gothic"/>
                <a:cs typeface="MS UI Gothic"/>
              </a:rPr>
              <a:t>程</a:t>
            </a:r>
            <a:r>
              <a:rPr spc="200" dirty="0">
                <a:solidFill>
                  <a:srgbClr val="231F20"/>
                </a:solidFill>
                <a:latin typeface="MS UI Gothic"/>
                <a:cs typeface="MS UI Gothic"/>
              </a:rPr>
              <a:t>全体</a:t>
            </a:r>
            <a:r>
              <a:rPr spc="100" dirty="0">
                <a:solidFill>
                  <a:srgbClr val="231F20"/>
                </a:solidFill>
                <a:latin typeface="MS UI Gothic"/>
                <a:cs typeface="MS UI Gothic"/>
              </a:rPr>
              <a:t>）</a:t>
            </a:r>
            <a:endParaRPr dirty="0">
              <a:latin typeface="MS UI Gothic"/>
              <a:cs typeface="MS UI Gothic"/>
            </a:endParaRPr>
          </a:p>
          <a:p>
            <a:pPr>
              <a:lnSpc>
                <a:spcPct val="100000"/>
              </a:lnSpc>
              <a:spcBef>
                <a:spcPts val="20"/>
              </a:spcBef>
            </a:pPr>
            <a:endParaRPr sz="1400" dirty="0">
              <a:latin typeface="MS UI Gothic"/>
              <a:cs typeface="MS UI Gothic"/>
            </a:endParaRPr>
          </a:p>
          <a:p>
            <a:pPr marL="46990">
              <a:lnSpc>
                <a:spcPct val="100000"/>
              </a:lnSpc>
              <a:spcBef>
                <a:spcPts val="5"/>
              </a:spcBef>
              <a:tabLst>
                <a:tab pos="311785" algn="l"/>
              </a:tabLst>
            </a:pPr>
            <a:r>
              <a:rPr spc="-10" dirty="0">
                <a:solidFill>
                  <a:srgbClr val="231F20"/>
                </a:solidFill>
                <a:latin typeface="MS UI Gothic"/>
                <a:cs typeface="MS UI Gothic"/>
              </a:rPr>
              <a:t>※	</a:t>
            </a:r>
            <a:r>
              <a:rPr spc="-10" dirty="0" err="1">
                <a:solidFill>
                  <a:srgbClr val="231F20"/>
                </a:solidFill>
                <a:latin typeface="MS UI Gothic"/>
                <a:cs typeface="MS UI Gothic"/>
              </a:rPr>
              <a:t>教</a:t>
            </a:r>
            <a:r>
              <a:rPr spc="-20" dirty="0" err="1">
                <a:solidFill>
                  <a:srgbClr val="231F20"/>
                </a:solidFill>
                <a:latin typeface="MS UI Gothic"/>
                <a:cs typeface="MS UI Gothic"/>
              </a:rPr>
              <a:t>科</a:t>
            </a:r>
            <a:r>
              <a:rPr spc="-10" dirty="0" err="1">
                <a:solidFill>
                  <a:srgbClr val="231F20"/>
                </a:solidFill>
                <a:latin typeface="MS UI Gothic"/>
                <a:cs typeface="MS UI Gothic"/>
              </a:rPr>
              <a:t>等</a:t>
            </a:r>
            <a:r>
              <a:rPr spc="-20" dirty="0" err="1">
                <a:solidFill>
                  <a:srgbClr val="231F20"/>
                </a:solidFill>
                <a:latin typeface="MS UI Gothic"/>
                <a:cs typeface="MS UI Gothic"/>
              </a:rPr>
              <a:t>横</a:t>
            </a:r>
            <a:r>
              <a:rPr spc="30" dirty="0" err="1">
                <a:solidFill>
                  <a:srgbClr val="231F20"/>
                </a:solidFill>
                <a:latin typeface="MS UI Gothic"/>
                <a:cs typeface="MS UI Gothic"/>
              </a:rPr>
              <a:t>断的</a:t>
            </a:r>
            <a:r>
              <a:rPr spc="25" dirty="0" err="1">
                <a:solidFill>
                  <a:srgbClr val="231F20"/>
                </a:solidFill>
                <a:latin typeface="MS UI Gothic"/>
                <a:cs typeface="MS UI Gothic"/>
              </a:rPr>
              <a:t>な</a:t>
            </a:r>
            <a:r>
              <a:rPr spc="20" dirty="0" err="1">
                <a:solidFill>
                  <a:srgbClr val="231F20"/>
                </a:solidFill>
                <a:latin typeface="MS UI Gothic"/>
                <a:cs typeface="MS UI Gothic"/>
              </a:rPr>
              <a:t>視</a:t>
            </a:r>
            <a:r>
              <a:rPr spc="-10" dirty="0" err="1">
                <a:solidFill>
                  <a:srgbClr val="231F20"/>
                </a:solidFill>
                <a:latin typeface="MS UI Gothic"/>
                <a:cs typeface="MS UI Gothic"/>
              </a:rPr>
              <a:t>点</a:t>
            </a:r>
            <a:endParaRPr lang="en-US" altLang="ja-JP" spc="-10" dirty="0">
              <a:solidFill>
                <a:srgbClr val="231F20"/>
              </a:solidFill>
              <a:latin typeface="MS UI Gothic"/>
              <a:cs typeface="MS UI Gothic"/>
            </a:endParaRPr>
          </a:p>
          <a:p>
            <a:pPr marL="46990">
              <a:lnSpc>
                <a:spcPct val="100000"/>
              </a:lnSpc>
              <a:spcBef>
                <a:spcPts val="5"/>
              </a:spcBef>
              <a:tabLst>
                <a:tab pos="311785" algn="l"/>
              </a:tabLst>
            </a:pPr>
            <a:endParaRPr lang="en-US" altLang="ja-JP" spc="-10" dirty="0">
              <a:solidFill>
                <a:srgbClr val="231F20"/>
              </a:solidFill>
              <a:latin typeface="MS UI Gothic"/>
              <a:cs typeface="MS UI Gothic"/>
            </a:endParaRPr>
          </a:p>
          <a:p>
            <a:pPr marL="46990">
              <a:lnSpc>
                <a:spcPct val="100000"/>
              </a:lnSpc>
              <a:spcBef>
                <a:spcPts val="5"/>
              </a:spcBef>
              <a:tabLst>
                <a:tab pos="311785" algn="l"/>
              </a:tabLst>
            </a:pPr>
            <a:endParaRPr lang="en-US" altLang="ja-JP" sz="1050" spc="-10" dirty="0">
              <a:solidFill>
                <a:srgbClr val="231F20"/>
              </a:solidFill>
              <a:latin typeface="MS UI Gothic"/>
              <a:cs typeface="MS UI Gothic"/>
            </a:endParaRPr>
          </a:p>
          <a:p>
            <a:pPr marL="46990">
              <a:lnSpc>
                <a:spcPct val="100000"/>
              </a:lnSpc>
              <a:spcBef>
                <a:spcPts val="5"/>
              </a:spcBef>
              <a:tabLst>
                <a:tab pos="311785" algn="l"/>
              </a:tabLst>
            </a:pPr>
            <a:endParaRPr lang="en-US" altLang="ja-JP" sz="1050" spc="-10" dirty="0">
              <a:solidFill>
                <a:srgbClr val="231F20"/>
              </a:solidFill>
              <a:latin typeface="MS UI Gothic"/>
              <a:cs typeface="MS UI Gothic"/>
            </a:endParaRPr>
          </a:p>
          <a:p>
            <a:pPr marL="46990">
              <a:lnSpc>
                <a:spcPct val="100000"/>
              </a:lnSpc>
              <a:spcBef>
                <a:spcPts val="5"/>
              </a:spcBef>
              <a:tabLst>
                <a:tab pos="311785" algn="l"/>
              </a:tabLst>
            </a:pPr>
            <a:endParaRPr lang="en-US" altLang="ja-JP" sz="1050" spc="-10" dirty="0">
              <a:solidFill>
                <a:srgbClr val="231F20"/>
              </a:solidFill>
              <a:latin typeface="MS UI Gothic"/>
              <a:cs typeface="MS UI Gothic"/>
            </a:endParaRPr>
          </a:p>
          <a:p>
            <a:pPr marL="46990">
              <a:lnSpc>
                <a:spcPct val="100000"/>
              </a:lnSpc>
              <a:spcBef>
                <a:spcPts val="5"/>
              </a:spcBef>
              <a:tabLst>
                <a:tab pos="311785" algn="l"/>
              </a:tabLst>
            </a:pPr>
            <a:endParaRPr lang="en-US" altLang="ja-JP" sz="1050" spc="-10" dirty="0">
              <a:solidFill>
                <a:srgbClr val="231F20"/>
              </a:solidFill>
              <a:latin typeface="MS UI Gothic"/>
              <a:cs typeface="MS UI Gothic"/>
            </a:endParaRPr>
          </a:p>
          <a:p>
            <a:pPr marL="46990">
              <a:lnSpc>
                <a:spcPct val="100000"/>
              </a:lnSpc>
              <a:spcBef>
                <a:spcPts val="5"/>
              </a:spcBef>
              <a:tabLst>
                <a:tab pos="311785" algn="l"/>
              </a:tabLst>
            </a:pPr>
            <a:endParaRPr sz="1050" dirty="0">
              <a:latin typeface="MS UI Gothic"/>
              <a:cs typeface="MS UI Gothic"/>
            </a:endParaRPr>
          </a:p>
        </p:txBody>
      </p:sp>
      <p:sp>
        <p:nvSpPr>
          <p:cNvPr id="3" name="楕円 2">
            <a:extLst>
              <a:ext uri="{FF2B5EF4-FFF2-40B4-BE49-F238E27FC236}">
                <a16:creationId xmlns:a16="http://schemas.microsoft.com/office/drawing/2014/main" id="{A49930E8-DD12-4B42-A2C2-40ADC9E1AE77}"/>
              </a:ext>
            </a:extLst>
          </p:cNvPr>
          <p:cNvSpPr/>
          <p:nvPr/>
        </p:nvSpPr>
        <p:spPr>
          <a:xfrm>
            <a:off x="8708231" y="4779169"/>
            <a:ext cx="3371850" cy="1407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資質・能力を受けて</a:t>
            </a:r>
            <a:endParaRPr kumimoji="1" lang="en-US" altLang="ja-JP" dirty="0"/>
          </a:p>
          <a:p>
            <a:pPr algn="ctr"/>
            <a:r>
              <a:rPr kumimoji="1" lang="ja-JP" altLang="en-US" dirty="0"/>
              <a:t>どうつないでいくか</a:t>
            </a:r>
          </a:p>
        </p:txBody>
      </p:sp>
    </p:spTree>
    <p:extLst>
      <p:ext uri="{BB962C8B-B14F-4D97-AF65-F5344CB8AC3E}">
        <p14:creationId xmlns:p14="http://schemas.microsoft.com/office/powerpoint/2010/main" val="4086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up)">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wipe(up)">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wipe(up)">
                                      <p:cBhvr>
                                        <p:cTn id="35" dur="500"/>
                                        <p:tgtEl>
                                          <p:spTgt spid="7">
                                            <p:txEl>
                                              <p:pRg st="8" end="8"/>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wipe(up)">
                                      <p:cBhvr>
                                        <p:cTn id="38" dur="500"/>
                                        <p:tgtEl>
                                          <p:spTgt spid="7">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8EADF-3080-4157-ADDD-8328A9840814}"/>
              </a:ext>
            </a:extLst>
          </p:cNvPr>
          <p:cNvSpPr>
            <a:spLocks noGrp="1"/>
          </p:cNvSpPr>
          <p:nvPr>
            <p:ph type="title" idx="4294967295"/>
          </p:nvPr>
        </p:nvSpPr>
        <p:spPr>
          <a:xfrm>
            <a:off x="1125120" y="542925"/>
            <a:ext cx="10058400" cy="615950"/>
          </a:xfrm>
        </p:spPr>
        <p:txBody>
          <a:bodyPr>
            <a:normAutofit/>
          </a:bodyPr>
          <a:lstStyle/>
          <a:p>
            <a:r>
              <a:rPr kumimoji="1" lang="ja-JP" altLang="en-US" sz="3200" dirty="0"/>
              <a:t>➢　教育課程を意義あるものとするために</a:t>
            </a:r>
          </a:p>
        </p:txBody>
      </p:sp>
      <p:sp>
        <p:nvSpPr>
          <p:cNvPr id="4" name="object 18">
            <a:extLst>
              <a:ext uri="{FF2B5EF4-FFF2-40B4-BE49-F238E27FC236}">
                <a16:creationId xmlns:a16="http://schemas.microsoft.com/office/drawing/2014/main" id="{97A739E3-0DCC-404F-9D53-2D9892B1B380}"/>
              </a:ext>
            </a:extLst>
          </p:cNvPr>
          <p:cNvSpPr txBox="1">
            <a:spLocks noGrp="1"/>
          </p:cNvSpPr>
          <p:nvPr>
            <p:ph idx="4294967295"/>
          </p:nvPr>
        </p:nvSpPr>
        <p:spPr>
          <a:xfrm>
            <a:off x="1125120" y="1677582"/>
            <a:ext cx="4275138" cy="4127500"/>
          </a:xfrm>
          <a:prstGeom prst="rect">
            <a:avLst/>
          </a:prstGeom>
          <a:ln w="6350">
            <a:solidFill>
              <a:srgbClr val="231F20"/>
            </a:solidFill>
          </a:ln>
        </p:spPr>
        <p:txBody>
          <a:bodyPr vert="horz" wrap="square" lIns="0" tIns="16510" rIns="0" bIns="0" rtlCol="0">
            <a:spAutoFit/>
          </a:bodyPr>
          <a:lstStyle/>
          <a:p>
            <a:pPr marL="47625">
              <a:lnSpc>
                <a:spcPct val="100000"/>
              </a:lnSpc>
              <a:spcBef>
                <a:spcPts val="130"/>
              </a:spcBef>
            </a:pPr>
            <a:r>
              <a:rPr spc="-5" dirty="0">
                <a:solidFill>
                  <a:srgbClr val="231F20"/>
                </a:solidFill>
                <a:latin typeface="ＭＳ Ｐゴシック"/>
                <a:cs typeface="ＭＳ Ｐゴシック"/>
              </a:rPr>
              <a:t>【「</a:t>
            </a:r>
            <a:r>
              <a:rPr spc="-10" dirty="0">
                <a:solidFill>
                  <a:srgbClr val="231F20"/>
                </a:solidFill>
                <a:latin typeface="ＭＳ Ｐゴシック"/>
                <a:cs typeface="ＭＳ Ｐゴシック"/>
              </a:rPr>
              <a:t>教育課程</a:t>
            </a:r>
            <a:r>
              <a:rPr spc="-5" dirty="0">
                <a:solidFill>
                  <a:srgbClr val="231F20"/>
                </a:solidFill>
                <a:latin typeface="ＭＳ Ｐゴシック"/>
                <a:cs typeface="ＭＳ Ｐゴシック"/>
              </a:rPr>
              <a:t>」</a:t>
            </a:r>
            <a:r>
              <a:rPr spc="-20" dirty="0">
                <a:solidFill>
                  <a:srgbClr val="231F20"/>
                </a:solidFill>
                <a:latin typeface="ＭＳ Ｐゴシック"/>
                <a:cs typeface="ＭＳ Ｐゴシック"/>
              </a:rPr>
              <a:t>を</a:t>
            </a:r>
            <a:r>
              <a:rPr spc="-10" dirty="0">
                <a:solidFill>
                  <a:srgbClr val="231F20"/>
                </a:solidFill>
                <a:latin typeface="ＭＳ Ｐゴシック"/>
                <a:cs typeface="ＭＳ Ｐゴシック"/>
              </a:rPr>
              <a:t>考</a:t>
            </a:r>
            <a:r>
              <a:rPr spc="-15" dirty="0">
                <a:solidFill>
                  <a:srgbClr val="231F20"/>
                </a:solidFill>
                <a:latin typeface="ＭＳ Ｐゴシック"/>
                <a:cs typeface="ＭＳ Ｐゴシック"/>
              </a:rPr>
              <a:t>える</a:t>
            </a:r>
            <a:r>
              <a:rPr spc="-20" dirty="0">
                <a:solidFill>
                  <a:srgbClr val="231F20"/>
                </a:solidFill>
                <a:latin typeface="ＭＳ Ｐゴシック"/>
                <a:cs typeface="ＭＳ Ｐゴシック"/>
              </a:rPr>
              <a:t>上</a:t>
            </a:r>
            <a:r>
              <a:rPr spc="-15" dirty="0">
                <a:solidFill>
                  <a:srgbClr val="231F20"/>
                </a:solidFill>
                <a:latin typeface="ＭＳ Ｐゴシック"/>
                <a:cs typeface="ＭＳ Ｐゴシック"/>
              </a:rPr>
              <a:t>で</a:t>
            </a:r>
            <a:r>
              <a:rPr spc="-10" dirty="0">
                <a:solidFill>
                  <a:srgbClr val="231F20"/>
                </a:solidFill>
                <a:latin typeface="ＭＳ Ｐゴシック"/>
                <a:cs typeface="ＭＳ Ｐゴシック"/>
              </a:rPr>
              <a:t>のポイン</a:t>
            </a:r>
            <a:r>
              <a:rPr spc="-5" dirty="0">
                <a:solidFill>
                  <a:srgbClr val="231F20"/>
                </a:solidFill>
                <a:latin typeface="ＭＳ Ｐゴシック"/>
                <a:cs typeface="ＭＳ Ｐゴシック"/>
              </a:rPr>
              <a:t>ト】</a:t>
            </a:r>
            <a:endParaRPr dirty="0">
              <a:latin typeface="ＭＳ Ｐゴシック"/>
              <a:cs typeface="ＭＳ Ｐゴシック"/>
            </a:endParaRPr>
          </a:p>
          <a:p>
            <a:pPr marL="0" indent="0">
              <a:lnSpc>
                <a:spcPct val="100000"/>
              </a:lnSpc>
              <a:spcBef>
                <a:spcPts val="5"/>
              </a:spcBef>
              <a:buNone/>
            </a:pPr>
            <a:endParaRPr sz="1800" dirty="0">
              <a:latin typeface="ＭＳ Ｐゴシック"/>
              <a:cs typeface="ＭＳ Ｐゴシック"/>
            </a:endParaRPr>
          </a:p>
          <a:p>
            <a:pPr marL="46800">
              <a:lnSpc>
                <a:spcPct val="96000"/>
              </a:lnSpc>
              <a:spcBef>
                <a:spcPts val="5"/>
              </a:spcBef>
              <a:tabLst>
                <a:tab pos="313690" algn="l"/>
                <a:tab pos="314325" algn="l"/>
              </a:tabLst>
            </a:pPr>
            <a:r>
              <a:rPr lang="ja-JP" altLang="en-US" spc="-5" dirty="0">
                <a:solidFill>
                  <a:srgbClr val="231F20"/>
                </a:solidFill>
                <a:latin typeface="ＭＳ Ｐゴシック"/>
                <a:cs typeface="ＭＳ Ｐゴシック"/>
              </a:rPr>
              <a:t>➢　</a:t>
            </a:r>
            <a:r>
              <a:rPr spc="-5" dirty="0">
                <a:solidFill>
                  <a:srgbClr val="231F20"/>
                </a:solidFill>
                <a:latin typeface="ＭＳ Ｐゴシック"/>
                <a:cs typeface="ＭＳ Ｐゴシック"/>
              </a:rPr>
              <a:t>「</a:t>
            </a:r>
            <a:r>
              <a:rPr spc="-10" dirty="0" err="1">
                <a:solidFill>
                  <a:srgbClr val="231F20"/>
                </a:solidFill>
                <a:latin typeface="ＭＳ Ｐゴシック"/>
                <a:cs typeface="ＭＳ Ｐゴシック"/>
              </a:rPr>
              <a:t>教育課程</a:t>
            </a:r>
            <a:r>
              <a:rPr spc="-5" dirty="0" err="1">
                <a:solidFill>
                  <a:srgbClr val="231F20"/>
                </a:solidFill>
                <a:latin typeface="ＭＳ Ｐゴシック"/>
                <a:cs typeface="ＭＳ Ｐゴシック"/>
              </a:rPr>
              <a:t>」</a:t>
            </a:r>
            <a:r>
              <a:rPr spc="-10" dirty="0" err="1">
                <a:solidFill>
                  <a:srgbClr val="231F20"/>
                </a:solidFill>
                <a:latin typeface="ＭＳ Ｐゴシック"/>
                <a:cs typeface="ＭＳ Ｐゴシック"/>
              </a:rPr>
              <a:t>の目指す</a:t>
            </a:r>
            <a:r>
              <a:rPr lang="ja-JP" altLang="en-US" spc="-5" dirty="0">
                <a:solidFill>
                  <a:srgbClr val="231F20"/>
                </a:solidFill>
                <a:latin typeface="ＭＳ Ｐゴシック"/>
                <a:cs typeface="ＭＳ Ｐゴシック"/>
              </a:rPr>
              <a:t>と</a:t>
            </a:r>
            <a:r>
              <a:rPr lang="ja-JP" altLang="en-US" spc="-10" dirty="0">
                <a:solidFill>
                  <a:srgbClr val="231F20"/>
                </a:solidFill>
                <a:latin typeface="ＭＳ Ｐゴシック"/>
                <a:cs typeface="ＭＳ Ｐゴシック"/>
              </a:rPr>
              <a:t>ころは</a:t>
            </a:r>
            <a:r>
              <a:rPr lang="ja-JP" altLang="en-US" spc="-5" dirty="0">
                <a:solidFill>
                  <a:srgbClr val="231F20"/>
                </a:solidFill>
                <a:latin typeface="ＭＳ Ｐゴシック"/>
                <a:cs typeface="ＭＳ Ｐゴシック"/>
              </a:rPr>
              <a:t>、</a:t>
            </a:r>
            <a:endParaRPr lang="ja-JP" altLang="en-US" dirty="0">
              <a:latin typeface="ＭＳ Ｐゴシック"/>
              <a:cs typeface="ＭＳ Ｐゴシック"/>
            </a:endParaRPr>
          </a:p>
          <a:p>
            <a:pPr marL="46800" marR="128905">
              <a:lnSpc>
                <a:spcPct val="96000"/>
              </a:lnSpc>
              <a:spcBef>
                <a:spcPts val="5"/>
              </a:spcBef>
            </a:pPr>
            <a:r>
              <a:rPr lang="ja-JP" altLang="en-US" spc="-10" dirty="0">
                <a:solidFill>
                  <a:srgbClr val="231F20"/>
                </a:solidFill>
                <a:latin typeface="ＭＳ Ｐゴシック"/>
                <a:cs typeface="ＭＳ Ｐゴシック"/>
              </a:rPr>
              <a:t>「学校教育の目的や</a:t>
            </a:r>
            <a:r>
              <a:rPr lang="ja-JP" altLang="en-US" spc="-20" dirty="0">
                <a:solidFill>
                  <a:srgbClr val="231F20"/>
                </a:solidFill>
                <a:latin typeface="ＭＳ Ｐゴシック"/>
                <a:cs typeface="ＭＳ Ｐゴシック"/>
              </a:rPr>
              <a:t>目</a:t>
            </a:r>
            <a:r>
              <a:rPr lang="ja-JP" altLang="en-US" spc="-10" dirty="0">
                <a:solidFill>
                  <a:srgbClr val="231F20"/>
                </a:solidFill>
                <a:latin typeface="ＭＳ Ｐゴシック"/>
                <a:cs typeface="ＭＳ Ｐゴシック"/>
              </a:rPr>
              <a:t>標の</a:t>
            </a:r>
            <a:r>
              <a:rPr lang="ja-JP" altLang="en-US" spc="-20" dirty="0">
                <a:solidFill>
                  <a:srgbClr val="231F20"/>
                </a:solidFill>
                <a:latin typeface="ＭＳ Ｐゴシック"/>
                <a:cs typeface="ＭＳ Ｐゴシック"/>
              </a:rPr>
              <a:t>達</a:t>
            </a:r>
            <a:r>
              <a:rPr lang="ja-JP" altLang="en-US" spc="-5" dirty="0">
                <a:solidFill>
                  <a:srgbClr val="231F20"/>
                </a:solidFill>
                <a:latin typeface="ＭＳ Ｐゴシック"/>
                <a:cs typeface="ＭＳ Ｐゴシック"/>
              </a:rPr>
              <a:t>成」 </a:t>
            </a:r>
            <a:r>
              <a:rPr lang="ja-JP" altLang="en-US" spc="-15" dirty="0">
                <a:solidFill>
                  <a:srgbClr val="231F20"/>
                </a:solidFill>
                <a:latin typeface="ＭＳ Ｐゴシック"/>
                <a:cs typeface="ＭＳ Ｐゴシック"/>
              </a:rPr>
              <a:t>にある</a:t>
            </a:r>
            <a:r>
              <a:rPr lang="ja-JP" altLang="en-US" spc="-10" dirty="0">
                <a:solidFill>
                  <a:srgbClr val="231F20"/>
                </a:solidFill>
                <a:latin typeface="ＭＳ Ｐゴシック"/>
                <a:cs typeface="ＭＳ Ｐゴシック"/>
              </a:rPr>
              <a:t>。</a:t>
            </a:r>
            <a:endParaRPr lang="ja-JP" altLang="en-US" dirty="0">
              <a:latin typeface="ＭＳ Ｐゴシック"/>
              <a:cs typeface="ＭＳ Ｐゴシック"/>
            </a:endParaRPr>
          </a:p>
          <a:p>
            <a:pPr>
              <a:lnSpc>
                <a:spcPct val="100000"/>
              </a:lnSpc>
              <a:spcBef>
                <a:spcPts val="15"/>
              </a:spcBef>
            </a:pPr>
            <a:endParaRPr sz="1800" dirty="0">
              <a:latin typeface="ＭＳ Ｐゴシック"/>
              <a:cs typeface="ＭＳ Ｐゴシック"/>
            </a:endParaRPr>
          </a:p>
          <a:p>
            <a:pPr marL="46990" marR="204470">
              <a:lnSpc>
                <a:spcPct val="96000"/>
              </a:lnSpc>
              <a:spcBef>
                <a:spcPts val="5"/>
              </a:spcBef>
              <a:buClr>
                <a:srgbClr val="231F20"/>
              </a:buClr>
              <a:tabLst>
                <a:tab pos="313690" algn="l"/>
                <a:tab pos="314325" algn="l"/>
              </a:tabLst>
            </a:pPr>
            <a:r>
              <a:rPr lang="ja-JP" altLang="en-US" spc="-10" dirty="0">
                <a:solidFill>
                  <a:srgbClr val="231F20"/>
                </a:solidFill>
                <a:latin typeface="ＭＳ Ｐゴシック"/>
                <a:cs typeface="ＭＳ Ｐゴシック"/>
              </a:rPr>
              <a:t>➢　</a:t>
            </a:r>
            <a:r>
              <a:rPr spc="-10" dirty="0" err="1">
                <a:solidFill>
                  <a:srgbClr val="231F20"/>
                </a:solidFill>
                <a:latin typeface="ＭＳ Ｐゴシック"/>
                <a:cs typeface="ＭＳ Ｐゴシック"/>
              </a:rPr>
              <a:t>各学校では、編成した「教育課</a:t>
            </a:r>
            <a:r>
              <a:rPr spc="-10" dirty="0">
                <a:solidFill>
                  <a:srgbClr val="231F20"/>
                </a:solidFill>
                <a:latin typeface="ＭＳ Ｐゴシック"/>
                <a:cs typeface="ＭＳ Ｐゴシック"/>
              </a:rPr>
              <a:t> </a:t>
            </a:r>
            <a:endParaRPr lang="en-US" altLang="ja-JP" spc="-10" dirty="0">
              <a:solidFill>
                <a:srgbClr val="231F20"/>
              </a:solidFill>
              <a:latin typeface="ＭＳ Ｐゴシック"/>
              <a:cs typeface="ＭＳ Ｐゴシック"/>
            </a:endParaRPr>
          </a:p>
          <a:p>
            <a:pPr marL="46990" marR="204470">
              <a:lnSpc>
                <a:spcPct val="96000"/>
              </a:lnSpc>
              <a:spcBef>
                <a:spcPts val="5"/>
              </a:spcBef>
              <a:buClr>
                <a:srgbClr val="231F20"/>
              </a:buClr>
              <a:tabLst>
                <a:tab pos="313690" algn="l"/>
                <a:tab pos="314325" algn="l"/>
              </a:tabLst>
            </a:pPr>
            <a:r>
              <a:rPr lang="ja-JP" altLang="en-US" spc="-10" dirty="0">
                <a:solidFill>
                  <a:srgbClr val="231F20"/>
                </a:solidFill>
                <a:latin typeface="ＭＳ Ｐゴシック"/>
                <a:cs typeface="ＭＳ Ｐゴシック"/>
              </a:rPr>
              <a:t>　</a:t>
            </a:r>
            <a:r>
              <a:rPr spc="-10" dirty="0" err="1">
                <a:solidFill>
                  <a:srgbClr val="231F20"/>
                </a:solidFill>
                <a:latin typeface="ＭＳ Ｐゴシック"/>
                <a:cs typeface="ＭＳ Ｐゴシック"/>
              </a:rPr>
              <a:t>程</a:t>
            </a:r>
            <a:r>
              <a:rPr spc="-5" dirty="0" err="1">
                <a:solidFill>
                  <a:srgbClr val="231F20"/>
                </a:solidFill>
                <a:latin typeface="ＭＳ Ｐゴシック"/>
                <a:cs typeface="ＭＳ Ｐゴシック"/>
              </a:rPr>
              <a:t>」</a:t>
            </a:r>
            <a:r>
              <a:rPr spc="-10" dirty="0" err="1">
                <a:solidFill>
                  <a:srgbClr val="231F20"/>
                </a:solidFill>
                <a:latin typeface="ＭＳ Ｐゴシック"/>
                <a:cs typeface="ＭＳ Ｐゴシック"/>
              </a:rPr>
              <a:t>に基づき効果的に教育</a:t>
            </a:r>
            <a:r>
              <a:rPr spc="-20" dirty="0" err="1">
                <a:solidFill>
                  <a:srgbClr val="231F20"/>
                </a:solidFill>
                <a:latin typeface="ＭＳ Ｐゴシック"/>
                <a:cs typeface="ＭＳ Ｐゴシック"/>
              </a:rPr>
              <a:t>活</a:t>
            </a:r>
            <a:r>
              <a:rPr spc="-10" dirty="0" err="1">
                <a:solidFill>
                  <a:srgbClr val="231F20"/>
                </a:solidFill>
                <a:latin typeface="ＭＳ Ｐゴシック"/>
                <a:cs typeface="ＭＳ Ｐゴシック"/>
              </a:rPr>
              <a:t>動</a:t>
            </a:r>
            <a:endParaRPr lang="en-US" altLang="ja-JP" dirty="0">
              <a:latin typeface="ＭＳ Ｐゴシック"/>
              <a:cs typeface="ＭＳ Ｐゴシック"/>
            </a:endParaRPr>
          </a:p>
          <a:p>
            <a:pPr marL="46990" marR="204470">
              <a:lnSpc>
                <a:spcPct val="96000"/>
              </a:lnSpc>
              <a:spcBef>
                <a:spcPts val="5"/>
              </a:spcBef>
              <a:buClr>
                <a:srgbClr val="231F20"/>
              </a:buClr>
              <a:tabLst>
                <a:tab pos="313690" algn="l"/>
                <a:tab pos="314325" algn="l"/>
              </a:tabLst>
            </a:pPr>
            <a:r>
              <a:rPr lang="ja-JP" altLang="en-US" spc="-5" dirty="0">
                <a:solidFill>
                  <a:srgbClr val="231F20"/>
                </a:solidFill>
                <a:latin typeface="ＭＳ Ｐゴシック"/>
                <a:cs typeface="ＭＳ Ｐゴシック"/>
              </a:rPr>
              <a:t>　</a:t>
            </a:r>
            <a:r>
              <a:rPr spc="-5" dirty="0">
                <a:solidFill>
                  <a:srgbClr val="231F20"/>
                </a:solidFill>
                <a:latin typeface="ＭＳ Ｐゴシック"/>
                <a:cs typeface="ＭＳ Ｐゴシック"/>
              </a:rPr>
              <a:t>（</a:t>
            </a:r>
            <a:r>
              <a:rPr spc="-10" dirty="0">
                <a:solidFill>
                  <a:srgbClr val="231F20"/>
                </a:solidFill>
                <a:latin typeface="ＭＳ Ｐゴシック"/>
                <a:cs typeface="ＭＳ Ｐゴシック"/>
              </a:rPr>
              <a:t>授業</a:t>
            </a:r>
            <a:r>
              <a:rPr spc="-5" dirty="0">
                <a:solidFill>
                  <a:srgbClr val="231F20"/>
                </a:solidFill>
                <a:latin typeface="ＭＳ Ｐゴシック"/>
                <a:cs typeface="ＭＳ Ｐゴシック"/>
              </a:rPr>
              <a:t>）</a:t>
            </a:r>
            <a:r>
              <a:rPr spc="-10" dirty="0">
                <a:solidFill>
                  <a:srgbClr val="231F20"/>
                </a:solidFill>
                <a:latin typeface="ＭＳ Ｐゴシック"/>
                <a:cs typeface="ＭＳ Ｐゴシック"/>
              </a:rPr>
              <a:t>を展開する</a:t>
            </a:r>
            <a:r>
              <a:rPr spc="-5" dirty="0">
                <a:solidFill>
                  <a:srgbClr val="231F20"/>
                </a:solidFill>
                <a:latin typeface="ＭＳ Ｐゴシック"/>
                <a:cs typeface="ＭＳ Ｐゴシック"/>
              </a:rPr>
              <a:t>。</a:t>
            </a:r>
            <a:endParaRPr dirty="0">
              <a:latin typeface="ＭＳ Ｐゴシック"/>
              <a:cs typeface="ＭＳ Ｐゴシック"/>
            </a:endParaRPr>
          </a:p>
          <a:p>
            <a:pPr>
              <a:lnSpc>
                <a:spcPct val="100000"/>
              </a:lnSpc>
              <a:spcBef>
                <a:spcPts val="25"/>
              </a:spcBef>
            </a:pPr>
            <a:endParaRPr dirty="0">
              <a:latin typeface="ＭＳ Ｐゴシック"/>
              <a:cs typeface="ＭＳ Ｐゴシック"/>
            </a:endParaRPr>
          </a:p>
          <a:p>
            <a:pPr marL="46990" marR="104139">
              <a:lnSpc>
                <a:spcPct val="96000"/>
              </a:lnSpc>
              <a:spcBef>
                <a:spcPts val="5"/>
              </a:spcBef>
              <a:buClr>
                <a:srgbClr val="231F20"/>
              </a:buClr>
              <a:tabLst>
                <a:tab pos="313690" algn="l"/>
                <a:tab pos="314325" algn="l"/>
              </a:tabLst>
            </a:pPr>
            <a:r>
              <a:rPr lang="ja-JP" altLang="en-US" spc="-10" dirty="0">
                <a:solidFill>
                  <a:srgbClr val="231F20"/>
                </a:solidFill>
                <a:latin typeface="ＭＳ Ｐゴシック"/>
                <a:cs typeface="ＭＳ Ｐゴシック"/>
              </a:rPr>
              <a:t>➢　</a:t>
            </a:r>
            <a:r>
              <a:rPr spc="-10" dirty="0" err="1">
                <a:solidFill>
                  <a:srgbClr val="231F20"/>
                </a:solidFill>
                <a:latin typeface="ＭＳ Ｐゴシック"/>
                <a:cs typeface="ＭＳ Ｐゴシック"/>
              </a:rPr>
              <a:t>学校が</a:t>
            </a:r>
            <a:r>
              <a:rPr spc="-5" dirty="0">
                <a:solidFill>
                  <a:srgbClr val="231F20"/>
                </a:solidFill>
                <a:latin typeface="ＭＳ Ｐゴシック"/>
                <a:cs typeface="ＭＳ Ｐゴシック"/>
              </a:rPr>
              <a:t>、「</a:t>
            </a:r>
            <a:r>
              <a:rPr spc="-10" dirty="0" err="1">
                <a:solidFill>
                  <a:srgbClr val="231F20"/>
                </a:solidFill>
                <a:latin typeface="ＭＳ Ｐゴシック"/>
                <a:cs typeface="ＭＳ Ｐゴシック"/>
              </a:rPr>
              <a:t>児童及び地域や</a:t>
            </a:r>
            <a:r>
              <a:rPr spc="-20" dirty="0" err="1">
                <a:solidFill>
                  <a:srgbClr val="231F20"/>
                </a:solidFill>
                <a:latin typeface="ＭＳ Ｐゴシック"/>
                <a:cs typeface="ＭＳ Ｐゴシック"/>
              </a:rPr>
              <a:t>学</a:t>
            </a:r>
            <a:r>
              <a:rPr spc="-10" dirty="0" err="1">
                <a:solidFill>
                  <a:srgbClr val="231F20"/>
                </a:solidFill>
                <a:latin typeface="ＭＳ Ｐゴシック"/>
                <a:cs typeface="ＭＳ Ｐゴシック"/>
              </a:rPr>
              <a:t>校</a:t>
            </a:r>
            <a:r>
              <a:rPr spc="-10" dirty="0">
                <a:solidFill>
                  <a:srgbClr val="231F20"/>
                </a:solidFill>
                <a:latin typeface="ＭＳ Ｐゴシック"/>
                <a:cs typeface="ＭＳ Ｐゴシック"/>
              </a:rPr>
              <a:t> </a:t>
            </a:r>
            <a:endParaRPr lang="en-US" altLang="ja-JP" spc="-10" dirty="0">
              <a:solidFill>
                <a:srgbClr val="231F20"/>
              </a:solidFill>
              <a:latin typeface="ＭＳ Ｐゴシック"/>
              <a:cs typeface="ＭＳ Ｐゴシック"/>
            </a:endParaRPr>
          </a:p>
          <a:p>
            <a:pPr marL="46990" marR="104139">
              <a:lnSpc>
                <a:spcPct val="96000"/>
              </a:lnSpc>
              <a:spcBef>
                <a:spcPts val="5"/>
              </a:spcBef>
              <a:buClr>
                <a:srgbClr val="231F20"/>
              </a:buClr>
              <a:tabLst>
                <a:tab pos="313690" algn="l"/>
                <a:tab pos="314325" algn="l"/>
              </a:tabLst>
            </a:pPr>
            <a:r>
              <a:rPr lang="ja-JP" altLang="en-US" spc="-10" dirty="0">
                <a:solidFill>
                  <a:srgbClr val="231F20"/>
                </a:solidFill>
                <a:latin typeface="ＭＳ Ｐゴシック"/>
                <a:cs typeface="ＭＳ Ｐゴシック"/>
              </a:rPr>
              <a:t>　</a:t>
            </a:r>
            <a:r>
              <a:rPr spc="-10" dirty="0" err="1">
                <a:solidFill>
                  <a:srgbClr val="231F20"/>
                </a:solidFill>
                <a:latin typeface="ＭＳ Ｐゴシック"/>
                <a:cs typeface="ＭＳ Ｐゴシック"/>
              </a:rPr>
              <a:t>の実態」に応じて、適</a:t>
            </a:r>
            <a:r>
              <a:rPr spc="-20" dirty="0" err="1">
                <a:solidFill>
                  <a:srgbClr val="231F20"/>
                </a:solidFill>
                <a:latin typeface="ＭＳ Ｐゴシック"/>
                <a:cs typeface="ＭＳ Ｐゴシック"/>
              </a:rPr>
              <a:t>切</a:t>
            </a:r>
            <a:r>
              <a:rPr spc="-15" dirty="0" err="1">
                <a:solidFill>
                  <a:srgbClr val="231F20"/>
                </a:solidFill>
                <a:latin typeface="ＭＳ Ｐゴシック"/>
                <a:cs typeface="ＭＳ Ｐゴシック"/>
              </a:rPr>
              <a:t>な</a:t>
            </a:r>
            <a:r>
              <a:rPr spc="-5" dirty="0" err="1">
                <a:solidFill>
                  <a:srgbClr val="231F20"/>
                </a:solidFill>
                <a:latin typeface="ＭＳ Ｐゴシック"/>
                <a:cs typeface="ＭＳ Ｐゴシック"/>
              </a:rPr>
              <a:t>「</a:t>
            </a:r>
            <a:r>
              <a:rPr spc="-20" dirty="0" err="1">
                <a:solidFill>
                  <a:srgbClr val="231F20"/>
                </a:solidFill>
                <a:latin typeface="ＭＳ Ｐゴシック"/>
                <a:cs typeface="ＭＳ Ｐゴシック"/>
              </a:rPr>
              <a:t>教</a:t>
            </a:r>
            <a:r>
              <a:rPr spc="-5" dirty="0" err="1">
                <a:solidFill>
                  <a:srgbClr val="231F20"/>
                </a:solidFill>
                <a:latin typeface="ＭＳ Ｐゴシック"/>
                <a:cs typeface="ＭＳ Ｐゴシック"/>
              </a:rPr>
              <a:t>育課</a:t>
            </a:r>
            <a:r>
              <a:rPr spc="-5" dirty="0">
                <a:solidFill>
                  <a:srgbClr val="231F20"/>
                </a:solidFill>
                <a:latin typeface="ＭＳ Ｐゴシック"/>
                <a:cs typeface="ＭＳ Ｐゴシック"/>
              </a:rPr>
              <a:t> </a:t>
            </a:r>
            <a:endParaRPr lang="en-US" altLang="ja-JP" spc="-5" dirty="0">
              <a:solidFill>
                <a:srgbClr val="231F20"/>
              </a:solidFill>
              <a:latin typeface="ＭＳ Ｐゴシック"/>
              <a:cs typeface="ＭＳ Ｐゴシック"/>
            </a:endParaRPr>
          </a:p>
          <a:p>
            <a:pPr marL="46990" marR="104139">
              <a:lnSpc>
                <a:spcPct val="96000"/>
              </a:lnSpc>
              <a:spcBef>
                <a:spcPts val="5"/>
              </a:spcBef>
              <a:buClr>
                <a:srgbClr val="231F20"/>
              </a:buClr>
              <a:tabLst>
                <a:tab pos="313690" algn="l"/>
                <a:tab pos="314325" algn="l"/>
              </a:tabLst>
            </a:pPr>
            <a:r>
              <a:rPr lang="ja-JP" altLang="en-US" spc="-5" dirty="0">
                <a:solidFill>
                  <a:srgbClr val="231F20"/>
                </a:solidFill>
                <a:latin typeface="ＭＳ Ｐゴシック"/>
                <a:cs typeface="ＭＳ Ｐゴシック"/>
              </a:rPr>
              <a:t>　</a:t>
            </a:r>
            <a:r>
              <a:rPr spc="-10" dirty="0" err="1">
                <a:solidFill>
                  <a:srgbClr val="231F20"/>
                </a:solidFill>
                <a:latin typeface="ＭＳ Ｐゴシック"/>
                <a:cs typeface="ＭＳ Ｐゴシック"/>
              </a:rPr>
              <a:t>程</a:t>
            </a:r>
            <a:r>
              <a:rPr spc="-5" dirty="0" err="1">
                <a:solidFill>
                  <a:srgbClr val="231F20"/>
                </a:solidFill>
                <a:latin typeface="ＭＳ Ｐゴシック"/>
                <a:cs typeface="ＭＳ Ｐゴシック"/>
              </a:rPr>
              <a:t>」</a:t>
            </a:r>
            <a:r>
              <a:rPr spc="-10" dirty="0" err="1">
                <a:solidFill>
                  <a:srgbClr val="231F20"/>
                </a:solidFill>
                <a:latin typeface="ＭＳ Ｐゴシック"/>
                <a:cs typeface="ＭＳ Ｐゴシック"/>
              </a:rPr>
              <a:t>を編成</a:t>
            </a:r>
            <a:r>
              <a:rPr spc="-5" dirty="0" err="1">
                <a:solidFill>
                  <a:srgbClr val="231F20"/>
                </a:solidFill>
                <a:latin typeface="ＭＳ Ｐゴシック"/>
                <a:cs typeface="ＭＳ Ｐゴシック"/>
              </a:rPr>
              <a:t>し</a:t>
            </a:r>
            <a:r>
              <a:rPr spc="-10" dirty="0" err="1">
                <a:solidFill>
                  <a:srgbClr val="231F20"/>
                </a:solidFill>
                <a:latin typeface="ＭＳ Ｐゴシック"/>
                <a:cs typeface="ＭＳ Ｐゴシック"/>
              </a:rPr>
              <a:t>教育を行</a:t>
            </a:r>
            <a:r>
              <a:rPr spc="-5" dirty="0" err="1">
                <a:solidFill>
                  <a:srgbClr val="231F20"/>
                </a:solidFill>
                <a:latin typeface="ＭＳ Ｐゴシック"/>
                <a:cs typeface="ＭＳ Ｐゴシック"/>
              </a:rPr>
              <a:t>う</a:t>
            </a:r>
            <a:r>
              <a:rPr spc="-5" dirty="0">
                <a:solidFill>
                  <a:srgbClr val="231F20"/>
                </a:solidFill>
                <a:latin typeface="ＭＳ Ｐゴシック"/>
                <a:cs typeface="ＭＳ Ｐゴシック"/>
              </a:rPr>
              <a:t>。</a:t>
            </a:r>
            <a:endParaRPr sz="1050" dirty="0">
              <a:latin typeface="ＭＳ Ｐゴシック"/>
              <a:cs typeface="ＭＳ Ｐゴシック"/>
            </a:endParaRPr>
          </a:p>
        </p:txBody>
      </p:sp>
      <p:sp>
        <p:nvSpPr>
          <p:cNvPr id="5" name="object 20">
            <a:extLst>
              <a:ext uri="{FF2B5EF4-FFF2-40B4-BE49-F238E27FC236}">
                <a16:creationId xmlns:a16="http://schemas.microsoft.com/office/drawing/2014/main" id="{C4D31E7A-6C4C-4FBB-B1E5-602AEDA26610}"/>
              </a:ext>
            </a:extLst>
          </p:cNvPr>
          <p:cNvSpPr/>
          <p:nvPr/>
        </p:nvSpPr>
        <p:spPr>
          <a:xfrm>
            <a:off x="5641178" y="1720477"/>
            <a:ext cx="513142" cy="4227055"/>
          </a:xfrm>
          <a:custGeom>
            <a:avLst/>
            <a:gdLst/>
            <a:ahLst/>
            <a:cxnLst/>
            <a:rect l="l" t="t" r="r" b="b"/>
            <a:pathLst>
              <a:path w="262255" h="2774950">
                <a:moveTo>
                  <a:pt x="261912" y="1387360"/>
                </a:moveTo>
                <a:lnTo>
                  <a:pt x="0" y="0"/>
                </a:lnTo>
                <a:lnTo>
                  <a:pt x="0" y="2774721"/>
                </a:lnTo>
                <a:lnTo>
                  <a:pt x="261912" y="1387360"/>
                </a:lnTo>
                <a:close/>
              </a:path>
            </a:pathLst>
          </a:custGeom>
          <a:solidFill>
            <a:srgbClr val="F6EB13"/>
          </a:solidFill>
        </p:spPr>
        <p:txBody>
          <a:bodyPr wrap="square" lIns="0" tIns="0" rIns="0" bIns="0" rtlCol="0"/>
          <a:lstStyle/>
          <a:p>
            <a:endParaRPr/>
          </a:p>
        </p:txBody>
      </p:sp>
      <p:sp>
        <p:nvSpPr>
          <p:cNvPr id="7" name="object 19">
            <a:extLst>
              <a:ext uri="{FF2B5EF4-FFF2-40B4-BE49-F238E27FC236}">
                <a16:creationId xmlns:a16="http://schemas.microsoft.com/office/drawing/2014/main" id="{AC19B8A7-EAAE-40E4-A464-01853024B50A}"/>
              </a:ext>
            </a:extLst>
          </p:cNvPr>
          <p:cNvSpPr txBox="1"/>
          <p:nvPr/>
        </p:nvSpPr>
        <p:spPr>
          <a:xfrm>
            <a:off x="6358203" y="1677582"/>
            <a:ext cx="4825317" cy="4312847"/>
          </a:xfrm>
          <a:prstGeom prst="rect">
            <a:avLst/>
          </a:prstGeom>
          <a:ln w="6350">
            <a:solidFill>
              <a:srgbClr val="231F20"/>
            </a:solidFill>
          </a:ln>
        </p:spPr>
        <p:txBody>
          <a:bodyPr vert="horz" wrap="square" lIns="0" tIns="16510" rIns="0" bIns="0" rtlCol="0">
            <a:spAutoFit/>
          </a:bodyPr>
          <a:lstStyle/>
          <a:p>
            <a:pPr marL="46990">
              <a:lnSpc>
                <a:spcPct val="100000"/>
              </a:lnSpc>
              <a:spcBef>
                <a:spcPts val="130"/>
              </a:spcBef>
            </a:pPr>
            <a:r>
              <a:rPr sz="2000" spc="-10" dirty="0">
                <a:solidFill>
                  <a:srgbClr val="231F20"/>
                </a:solidFill>
                <a:latin typeface="ＭＳ Ｐゴシック"/>
                <a:cs typeface="ＭＳ Ｐゴシック"/>
              </a:rPr>
              <a:t>【</a:t>
            </a:r>
            <a:r>
              <a:rPr sz="2000" spc="-15" dirty="0" err="1">
                <a:solidFill>
                  <a:srgbClr val="231F20"/>
                </a:solidFill>
                <a:latin typeface="ＭＳ Ｐゴシック"/>
                <a:cs typeface="ＭＳ Ｐゴシック"/>
              </a:rPr>
              <a:t>教育課程を意義あるもの</a:t>
            </a:r>
            <a:r>
              <a:rPr sz="2000" spc="-10" dirty="0" err="1">
                <a:solidFill>
                  <a:srgbClr val="231F20"/>
                </a:solidFill>
                <a:latin typeface="ＭＳ Ｐゴシック"/>
                <a:cs typeface="ＭＳ Ｐゴシック"/>
              </a:rPr>
              <a:t>と</a:t>
            </a:r>
            <a:r>
              <a:rPr sz="2000" spc="-15" dirty="0" err="1">
                <a:solidFill>
                  <a:srgbClr val="231F20"/>
                </a:solidFill>
                <a:latin typeface="ＭＳ Ｐゴシック"/>
                <a:cs typeface="ＭＳ Ｐゴシック"/>
              </a:rPr>
              <a:t>するために</a:t>
            </a:r>
            <a:r>
              <a:rPr sz="2000" spc="-10" dirty="0">
                <a:solidFill>
                  <a:srgbClr val="231F20"/>
                </a:solidFill>
                <a:latin typeface="ＭＳ Ｐゴシック"/>
                <a:cs typeface="ＭＳ Ｐゴシック"/>
              </a:rPr>
              <a:t>】</a:t>
            </a:r>
            <a:endParaRPr dirty="0">
              <a:latin typeface="ＭＳ Ｐゴシック"/>
              <a:cs typeface="ＭＳ Ｐゴシック"/>
            </a:endParaRPr>
          </a:p>
          <a:p>
            <a:pPr marL="46800" indent="-90000">
              <a:lnSpc>
                <a:spcPct val="96000"/>
              </a:lnSpc>
              <a:spcBef>
                <a:spcPts val="5"/>
              </a:spcBef>
              <a:spcAft>
                <a:spcPts val="200"/>
              </a:spcAft>
            </a:pPr>
            <a:endParaRPr sz="2000" dirty="0">
              <a:latin typeface="ＭＳ Ｐゴシック"/>
              <a:cs typeface="ＭＳ Ｐゴシック"/>
            </a:endParaRPr>
          </a:p>
          <a:p>
            <a:pPr marL="46800" marR="87630" indent="-90000">
              <a:lnSpc>
                <a:spcPct val="96000"/>
              </a:lnSpc>
              <a:spcBef>
                <a:spcPts val="5"/>
              </a:spcBef>
              <a:spcAft>
                <a:spcPts val="200"/>
              </a:spcAft>
              <a:tabLst>
                <a:tab pos="226060" algn="l"/>
              </a:tabLst>
            </a:pPr>
            <a:r>
              <a:rPr lang="ja-JP" altLang="en-US" sz="2000" spc="-10" dirty="0">
                <a:solidFill>
                  <a:srgbClr val="231F20"/>
                </a:solidFill>
                <a:latin typeface="ＭＳ Ｐゴシック"/>
                <a:cs typeface="ＭＳ Ｐゴシック"/>
              </a:rPr>
              <a:t>■ </a:t>
            </a:r>
            <a:r>
              <a:rPr sz="2000" spc="-10" dirty="0">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学校の教育目標」と「</a:t>
            </a:r>
            <a:r>
              <a:rPr sz="2000" spc="-20" dirty="0" err="1">
                <a:solidFill>
                  <a:srgbClr val="231F20"/>
                </a:solidFill>
                <a:latin typeface="ＭＳ Ｐゴシック"/>
                <a:cs typeface="ＭＳ Ｐゴシック"/>
              </a:rPr>
              <a:t>教</a:t>
            </a:r>
            <a:r>
              <a:rPr sz="2000" spc="-10" dirty="0" err="1">
                <a:solidFill>
                  <a:srgbClr val="231F20"/>
                </a:solidFill>
                <a:latin typeface="ＭＳ Ｐゴシック"/>
                <a:cs typeface="ＭＳ Ｐゴシック"/>
              </a:rPr>
              <a:t>育課</a:t>
            </a:r>
            <a:r>
              <a:rPr sz="2000" spc="-20" dirty="0" err="1">
                <a:solidFill>
                  <a:srgbClr val="231F20"/>
                </a:solidFill>
                <a:latin typeface="ＭＳ Ｐゴシック"/>
                <a:cs typeface="ＭＳ Ｐゴシック"/>
              </a:rPr>
              <a:t>程</a:t>
            </a:r>
            <a:r>
              <a:rPr sz="2000" spc="-5" dirty="0" err="1">
                <a:solidFill>
                  <a:srgbClr val="231F20"/>
                </a:solidFill>
                <a:latin typeface="ＭＳ Ｐゴシック"/>
                <a:cs typeface="ＭＳ Ｐゴシック"/>
              </a:rPr>
              <a:t>」</a:t>
            </a:r>
            <a:r>
              <a:rPr sz="2000" spc="-20" dirty="0" err="1">
                <a:solidFill>
                  <a:srgbClr val="231F20"/>
                </a:solidFill>
                <a:latin typeface="ＭＳ Ｐゴシック"/>
                <a:cs typeface="ＭＳ Ｐゴシック"/>
              </a:rPr>
              <a:t>は</a:t>
            </a:r>
            <a:r>
              <a:rPr sz="2000" spc="-5" dirty="0" err="1">
                <a:solidFill>
                  <a:srgbClr val="231F20"/>
                </a:solidFill>
                <a:latin typeface="ＭＳ Ｐゴシック"/>
                <a:cs typeface="ＭＳ Ｐゴシック"/>
              </a:rPr>
              <a:t>つ</a:t>
            </a:r>
            <a:r>
              <a:rPr sz="2000" spc="-5" dirty="0">
                <a:solidFill>
                  <a:srgbClr val="231F20"/>
                </a:solidFill>
                <a:latin typeface="ＭＳ Ｐゴシック"/>
                <a:cs typeface="ＭＳ Ｐゴシック"/>
              </a:rPr>
              <a:t> </a:t>
            </a:r>
            <a:endParaRPr lang="en-US" altLang="ja-JP" sz="2000" spc="-5" dirty="0">
              <a:solidFill>
                <a:srgbClr val="231F20"/>
              </a:solidFill>
              <a:latin typeface="ＭＳ Ｐゴシック"/>
              <a:cs typeface="ＭＳ Ｐゴシック"/>
            </a:endParaRPr>
          </a:p>
          <a:p>
            <a:pPr marL="46800" marR="87630" indent="-90000">
              <a:lnSpc>
                <a:spcPct val="96000"/>
              </a:lnSpc>
              <a:spcBef>
                <a:spcPts val="5"/>
              </a:spcBef>
              <a:spcAft>
                <a:spcPts val="200"/>
              </a:spcAft>
              <a:tabLst>
                <a:tab pos="226060" algn="l"/>
              </a:tabLst>
            </a:pPr>
            <a:r>
              <a:rPr lang="ja-JP" altLang="en-US" sz="2000" spc="-5"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ながっているか</a:t>
            </a:r>
            <a:r>
              <a:rPr sz="2000" spc="-10" dirty="0">
                <a:solidFill>
                  <a:srgbClr val="231F20"/>
                </a:solidFill>
                <a:latin typeface="ＭＳ Ｐゴシック"/>
                <a:cs typeface="ＭＳ Ｐゴシック"/>
              </a:rPr>
              <a:t>。</a:t>
            </a:r>
            <a:endParaRPr sz="2000" dirty="0">
              <a:latin typeface="ＭＳ Ｐゴシック"/>
              <a:cs typeface="ＭＳ Ｐゴシック"/>
            </a:endParaRPr>
          </a:p>
          <a:p>
            <a:pPr>
              <a:lnSpc>
                <a:spcPct val="96000"/>
              </a:lnSpc>
              <a:spcBef>
                <a:spcPts val="5"/>
              </a:spcBef>
              <a:spcAft>
                <a:spcPts val="200"/>
              </a:spcAft>
              <a:buClr>
                <a:srgbClr val="231F20"/>
              </a:buClr>
            </a:pPr>
            <a:endParaRPr sz="2000" dirty="0">
              <a:latin typeface="ＭＳ Ｐゴシック"/>
              <a:cs typeface="ＭＳ Ｐゴシック"/>
            </a:endParaRPr>
          </a:p>
          <a:p>
            <a:pPr marL="46800" marR="145415" indent="-90000">
              <a:lnSpc>
                <a:spcPct val="96000"/>
              </a:lnSpc>
              <a:spcBef>
                <a:spcPts val="5"/>
              </a:spcBef>
              <a:spcAft>
                <a:spcPts val="200"/>
              </a:spcAft>
              <a:tabLst>
                <a:tab pos="226060" algn="l"/>
              </a:tabLst>
            </a:pPr>
            <a:r>
              <a:rPr lang="ja-JP" altLang="en-US" sz="2000" spc="-5" dirty="0">
                <a:solidFill>
                  <a:srgbClr val="231F20"/>
                </a:solidFill>
                <a:latin typeface="ＭＳ Ｐゴシック"/>
                <a:cs typeface="ＭＳ Ｐゴシック"/>
              </a:rPr>
              <a:t>■ </a:t>
            </a:r>
            <a:r>
              <a:rPr sz="2000" spc="-5" dirty="0">
                <a:solidFill>
                  <a:srgbClr val="231F20"/>
                </a:solidFill>
                <a:latin typeface="ＭＳ Ｐゴシック"/>
                <a:cs typeface="ＭＳ Ｐゴシック"/>
              </a:rPr>
              <a:t>「</a:t>
            </a:r>
            <a:r>
              <a:rPr sz="2000" spc="-5" dirty="0" err="1">
                <a:solidFill>
                  <a:srgbClr val="231F20"/>
                </a:solidFill>
                <a:latin typeface="ＭＳ Ｐゴシック"/>
                <a:cs typeface="ＭＳ Ｐゴシック"/>
              </a:rPr>
              <a:t>教育課程」と「</a:t>
            </a:r>
            <a:r>
              <a:rPr sz="2000" spc="-20" dirty="0" err="1">
                <a:solidFill>
                  <a:srgbClr val="231F20"/>
                </a:solidFill>
                <a:latin typeface="ＭＳ Ｐゴシック"/>
                <a:cs typeface="ＭＳ Ｐゴシック"/>
              </a:rPr>
              <a:t>授</a:t>
            </a:r>
            <a:r>
              <a:rPr sz="2000" spc="-10" dirty="0" err="1">
                <a:solidFill>
                  <a:srgbClr val="231F20"/>
                </a:solidFill>
                <a:latin typeface="ＭＳ Ｐゴシック"/>
                <a:cs typeface="ＭＳ Ｐゴシック"/>
              </a:rPr>
              <a:t>業」はつな</a:t>
            </a:r>
            <a:r>
              <a:rPr sz="2000" spc="-20" dirty="0" err="1">
                <a:solidFill>
                  <a:srgbClr val="231F20"/>
                </a:solidFill>
                <a:latin typeface="ＭＳ Ｐゴシック"/>
                <a:cs typeface="ＭＳ Ｐゴシック"/>
              </a:rPr>
              <a:t>が</a:t>
            </a:r>
            <a:r>
              <a:rPr sz="2000" spc="-15" dirty="0" err="1">
                <a:solidFill>
                  <a:srgbClr val="231F20"/>
                </a:solidFill>
                <a:latin typeface="ＭＳ Ｐゴシック"/>
                <a:cs typeface="ＭＳ Ｐゴシック"/>
              </a:rPr>
              <a:t>っ</a:t>
            </a:r>
            <a:r>
              <a:rPr sz="2000" spc="-5" dirty="0" err="1">
                <a:solidFill>
                  <a:srgbClr val="231F20"/>
                </a:solidFill>
                <a:latin typeface="ＭＳ Ｐゴシック"/>
                <a:cs typeface="ＭＳ Ｐゴシック"/>
              </a:rPr>
              <a:t>てい</a:t>
            </a:r>
            <a:r>
              <a:rPr sz="2000" spc="-5" dirty="0">
                <a:solidFill>
                  <a:srgbClr val="231F20"/>
                </a:solidFill>
                <a:latin typeface="ＭＳ Ｐゴシック"/>
                <a:cs typeface="ＭＳ Ｐゴシック"/>
              </a:rPr>
              <a:t> </a:t>
            </a:r>
            <a:endParaRPr lang="en-US" altLang="ja-JP" sz="2000" spc="-5" dirty="0">
              <a:solidFill>
                <a:srgbClr val="231F20"/>
              </a:solidFill>
              <a:latin typeface="ＭＳ Ｐゴシック"/>
              <a:cs typeface="ＭＳ Ｐゴシック"/>
            </a:endParaRPr>
          </a:p>
          <a:p>
            <a:pPr marL="46800" marR="145415" indent="-90000">
              <a:lnSpc>
                <a:spcPct val="96000"/>
              </a:lnSpc>
              <a:spcBef>
                <a:spcPts val="5"/>
              </a:spcBef>
              <a:spcAft>
                <a:spcPts val="200"/>
              </a:spcAft>
              <a:tabLst>
                <a:tab pos="226060" algn="l"/>
              </a:tabLst>
            </a:pPr>
            <a:r>
              <a:rPr lang="ja-JP" altLang="en-US" sz="2000" spc="-5"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るか</a:t>
            </a:r>
            <a:r>
              <a:rPr sz="2000" spc="-10" dirty="0">
                <a:solidFill>
                  <a:srgbClr val="231F20"/>
                </a:solidFill>
                <a:latin typeface="ＭＳ Ｐゴシック"/>
                <a:cs typeface="ＭＳ Ｐゴシック"/>
              </a:rPr>
              <a:t>。</a:t>
            </a:r>
            <a:endParaRPr sz="2000" dirty="0">
              <a:latin typeface="ＭＳ Ｐゴシック"/>
              <a:cs typeface="ＭＳ Ｐゴシック"/>
            </a:endParaRPr>
          </a:p>
          <a:p>
            <a:pPr>
              <a:lnSpc>
                <a:spcPct val="100000"/>
              </a:lnSpc>
              <a:spcBef>
                <a:spcPts val="35"/>
              </a:spcBef>
              <a:buClr>
                <a:srgbClr val="231F20"/>
              </a:buClr>
            </a:pPr>
            <a:endParaRPr dirty="0">
              <a:latin typeface="ＭＳ Ｐゴシック"/>
              <a:cs typeface="ＭＳ Ｐゴシック"/>
            </a:endParaRPr>
          </a:p>
          <a:p>
            <a:pPr marL="46355" marR="73660">
              <a:lnSpc>
                <a:spcPct val="96000"/>
              </a:lnSpc>
              <a:buClr>
                <a:srgbClr val="231F20"/>
              </a:buClr>
              <a:tabLst>
                <a:tab pos="313055" algn="l"/>
                <a:tab pos="313690" algn="l"/>
              </a:tabLst>
            </a:pPr>
            <a:r>
              <a:rPr lang="ja-JP" altLang="en-US" sz="2000" spc="-10" dirty="0">
                <a:solidFill>
                  <a:srgbClr val="231F20"/>
                </a:solidFill>
                <a:latin typeface="ＭＳ Ｐゴシック"/>
                <a:cs typeface="ＭＳ Ｐゴシック"/>
              </a:rPr>
              <a:t>■　</a:t>
            </a:r>
            <a:r>
              <a:rPr sz="2000" spc="-10" dirty="0">
                <a:solidFill>
                  <a:srgbClr val="231F20"/>
                </a:solidFill>
                <a:latin typeface="ＭＳ Ｐゴシック"/>
                <a:cs typeface="ＭＳ Ｐゴシック"/>
              </a:rPr>
              <a:t>「学校の教育目標」</a:t>
            </a:r>
            <a:r>
              <a:rPr sz="2000" spc="-15" dirty="0">
                <a:solidFill>
                  <a:srgbClr val="231F20"/>
                </a:solidFill>
                <a:latin typeface="ＭＳ Ｐゴシック"/>
                <a:cs typeface="ＭＳ Ｐゴシック"/>
              </a:rPr>
              <a:t>、</a:t>
            </a:r>
            <a:r>
              <a:rPr sz="2000" spc="-5" dirty="0">
                <a:solidFill>
                  <a:srgbClr val="231F20"/>
                </a:solidFill>
                <a:latin typeface="ＭＳ Ｐゴシック"/>
                <a:cs typeface="ＭＳ Ｐゴシック"/>
              </a:rPr>
              <a:t>「</a:t>
            </a:r>
            <a:r>
              <a:rPr sz="2000" spc="-20" dirty="0">
                <a:solidFill>
                  <a:srgbClr val="231F20"/>
                </a:solidFill>
                <a:latin typeface="ＭＳ Ｐゴシック"/>
                <a:cs typeface="ＭＳ Ｐゴシック"/>
              </a:rPr>
              <a:t>教</a:t>
            </a:r>
            <a:r>
              <a:rPr sz="2000" spc="-10" dirty="0">
                <a:solidFill>
                  <a:srgbClr val="231F20"/>
                </a:solidFill>
                <a:latin typeface="ＭＳ Ｐゴシック"/>
                <a:cs typeface="ＭＳ Ｐゴシック"/>
              </a:rPr>
              <a:t>育課</a:t>
            </a:r>
            <a:r>
              <a:rPr sz="2000" spc="-20" dirty="0">
                <a:solidFill>
                  <a:srgbClr val="231F20"/>
                </a:solidFill>
                <a:latin typeface="ＭＳ Ｐゴシック"/>
                <a:cs typeface="ＭＳ Ｐゴシック"/>
              </a:rPr>
              <a:t>程</a:t>
            </a:r>
            <a:r>
              <a:rPr sz="2000" spc="-5" dirty="0">
                <a:solidFill>
                  <a:srgbClr val="231F20"/>
                </a:solidFill>
                <a:latin typeface="ＭＳ Ｐゴシック"/>
                <a:cs typeface="ＭＳ Ｐゴシック"/>
              </a:rPr>
              <a:t>」「授 </a:t>
            </a:r>
            <a:endParaRPr lang="en-US" altLang="ja-JP" sz="2000" spc="-5" dirty="0">
              <a:solidFill>
                <a:srgbClr val="231F20"/>
              </a:solidFill>
              <a:latin typeface="ＭＳ Ｐゴシック"/>
              <a:cs typeface="ＭＳ Ｐゴシック"/>
            </a:endParaRPr>
          </a:p>
          <a:p>
            <a:pPr marL="46355" marR="73660">
              <a:lnSpc>
                <a:spcPct val="96000"/>
              </a:lnSpc>
              <a:buClr>
                <a:srgbClr val="231F20"/>
              </a:buClr>
              <a:tabLst>
                <a:tab pos="313055" algn="l"/>
                <a:tab pos="313690" algn="l"/>
              </a:tabLst>
            </a:pPr>
            <a:r>
              <a:rPr lang="ja-JP" altLang="en-US" sz="2000" spc="-5" dirty="0">
                <a:solidFill>
                  <a:srgbClr val="231F20"/>
                </a:solidFill>
                <a:latin typeface="ＭＳ Ｐゴシック"/>
                <a:cs typeface="ＭＳ Ｐゴシック"/>
              </a:rPr>
              <a:t>　　</a:t>
            </a:r>
            <a:r>
              <a:rPr sz="2000" spc="-10" dirty="0" err="1">
                <a:solidFill>
                  <a:srgbClr val="231F20"/>
                </a:solidFill>
                <a:latin typeface="ＭＳ Ｐゴシック"/>
                <a:cs typeface="ＭＳ Ｐゴシック"/>
              </a:rPr>
              <a:t>業</a:t>
            </a:r>
            <a:r>
              <a:rPr sz="2000" spc="-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は</a:t>
            </a:r>
            <a:r>
              <a:rPr sz="2000" spc="-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児童生徒</a:t>
            </a:r>
            <a:r>
              <a:rPr sz="2000" spc="-1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地域</a:t>
            </a:r>
            <a:r>
              <a:rPr sz="2000" spc="-1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学</a:t>
            </a:r>
            <a:r>
              <a:rPr sz="2000" spc="-20" dirty="0" err="1">
                <a:solidFill>
                  <a:srgbClr val="231F20"/>
                </a:solidFill>
                <a:latin typeface="ＭＳ Ｐゴシック"/>
                <a:cs typeface="ＭＳ Ｐゴシック"/>
              </a:rPr>
              <a:t>校</a:t>
            </a:r>
            <a:r>
              <a:rPr sz="2000" spc="-10" dirty="0" err="1">
                <a:solidFill>
                  <a:srgbClr val="231F20"/>
                </a:solidFill>
                <a:latin typeface="ＭＳ Ｐゴシック"/>
                <a:cs typeface="ＭＳ Ｐゴシック"/>
              </a:rPr>
              <a:t>の実態</a:t>
            </a:r>
            <a:r>
              <a:rPr sz="2000" spc="-10" dirty="0">
                <a:solidFill>
                  <a:srgbClr val="231F20"/>
                </a:solidFill>
                <a:latin typeface="ＭＳ Ｐゴシック"/>
                <a:cs typeface="ＭＳ Ｐゴシック"/>
              </a:rPr>
              <a:t> </a:t>
            </a:r>
            <a:endParaRPr lang="en-US" altLang="ja-JP" sz="2000" spc="-10" dirty="0">
              <a:solidFill>
                <a:srgbClr val="231F20"/>
              </a:solidFill>
              <a:latin typeface="ＭＳ Ｐゴシック"/>
              <a:cs typeface="ＭＳ Ｐゴシック"/>
            </a:endParaRPr>
          </a:p>
          <a:p>
            <a:pPr marL="46355" marR="73660">
              <a:lnSpc>
                <a:spcPct val="96000"/>
              </a:lnSpc>
              <a:buClr>
                <a:srgbClr val="231F20"/>
              </a:buClr>
              <a:tabLst>
                <a:tab pos="313055" algn="l"/>
                <a:tab pos="313690" algn="l"/>
              </a:tabLst>
            </a:pPr>
            <a:r>
              <a:rPr lang="ja-JP" altLang="en-US" sz="2000" spc="-10"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に応</a:t>
            </a:r>
            <a:r>
              <a:rPr sz="2000" spc="-10" dirty="0" err="1">
                <a:solidFill>
                  <a:srgbClr val="231F20"/>
                </a:solidFill>
                <a:latin typeface="ＭＳ Ｐゴシック"/>
                <a:cs typeface="ＭＳ Ｐゴシック"/>
              </a:rPr>
              <a:t>じ</a:t>
            </a:r>
            <a:r>
              <a:rPr sz="2000" spc="-15" dirty="0" err="1">
                <a:solidFill>
                  <a:srgbClr val="231F20"/>
                </a:solidFill>
                <a:latin typeface="ＭＳ Ｐゴシック"/>
                <a:cs typeface="ＭＳ Ｐゴシック"/>
              </a:rPr>
              <a:t>たもの</a:t>
            </a:r>
            <a:r>
              <a:rPr sz="2000" spc="-10" dirty="0" err="1">
                <a:solidFill>
                  <a:srgbClr val="231F20"/>
                </a:solidFill>
                <a:latin typeface="ＭＳ Ｐゴシック"/>
                <a:cs typeface="ＭＳ Ｐゴシック"/>
              </a:rPr>
              <a:t>と</a:t>
            </a:r>
            <a:r>
              <a:rPr sz="2000" spc="-15" dirty="0" err="1">
                <a:solidFill>
                  <a:srgbClr val="231F20"/>
                </a:solidFill>
                <a:latin typeface="ＭＳ Ｐゴシック"/>
                <a:cs typeface="ＭＳ Ｐゴシック"/>
              </a:rPr>
              <a:t>なっているか</a:t>
            </a:r>
            <a:r>
              <a:rPr sz="2000" spc="-10" dirty="0">
                <a:solidFill>
                  <a:srgbClr val="231F20"/>
                </a:solidFill>
                <a:latin typeface="ＭＳ Ｐゴシック"/>
                <a:cs typeface="ＭＳ Ｐゴシック"/>
              </a:rPr>
              <a:t>。</a:t>
            </a:r>
            <a:endParaRPr lang="en-US" altLang="ja-JP" sz="2000" spc="-10" dirty="0">
              <a:solidFill>
                <a:srgbClr val="231F20"/>
              </a:solidFill>
              <a:latin typeface="ＭＳ Ｐゴシック"/>
              <a:cs typeface="ＭＳ Ｐゴシック"/>
            </a:endParaRPr>
          </a:p>
          <a:p>
            <a:pPr marL="46355" marR="73660">
              <a:lnSpc>
                <a:spcPct val="96000"/>
              </a:lnSpc>
              <a:buClr>
                <a:srgbClr val="231F20"/>
              </a:buClr>
              <a:tabLst>
                <a:tab pos="313055" algn="l"/>
                <a:tab pos="313690" algn="l"/>
              </a:tabLst>
            </a:pPr>
            <a:endParaRPr sz="2400" dirty="0">
              <a:latin typeface="ＭＳ Ｐゴシック"/>
              <a:cs typeface="ＭＳ Ｐゴシック"/>
            </a:endParaRPr>
          </a:p>
          <a:p>
            <a:pPr marL="398780" lvl="1" indent="-124460">
              <a:lnSpc>
                <a:spcPct val="100000"/>
              </a:lnSpc>
              <a:spcBef>
                <a:spcPts val="280"/>
              </a:spcBef>
              <a:buChar char="•"/>
              <a:tabLst>
                <a:tab pos="399415" algn="l"/>
              </a:tabLst>
            </a:pPr>
            <a:r>
              <a:rPr sz="1600" spc="30" dirty="0">
                <a:solidFill>
                  <a:srgbClr val="231F20"/>
                </a:solidFill>
                <a:latin typeface="ＭＳ Ｐゴシック"/>
                <a:cs typeface="ＭＳ Ｐゴシック"/>
              </a:rPr>
              <a:t>目標や内容等は妥当か</a:t>
            </a:r>
            <a:endParaRPr sz="1600" dirty="0">
              <a:latin typeface="ＭＳ Ｐゴシック"/>
              <a:cs typeface="ＭＳ Ｐゴシック"/>
            </a:endParaRPr>
          </a:p>
          <a:p>
            <a:pPr marL="381000" lvl="1" indent="-123825">
              <a:lnSpc>
                <a:spcPct val="100000"/>
              </a:lnSpc>
              <a:spcBef>
                <a:spcPts val="50"/>
              </a:spcBef>
              <a:buChar char="•"/>
              <a:tabLst>
                <a:tab pos="381635" algn="l"/>
              </a:tabLst>
            </a:pPr>
            <a:r>
              <a:rPr sz="1600" spc="50" dirty="0">
                <a:solidFill>
                  <a:srgbClr val="231F20"/>
                </a:solidFill>
                <a:latin typeface="ＭＳ Ｐゴシック"/>
                <a:cs typeface="ＭＳ Ｐゴシック"/>
              </a:rPr>
              <a:t>人的</a:t>
            </a:r>
            <a:r>
              <a:rPr sz="1600" spc="25" dirty="0">
                <a:solidFill>
                  <a:srgbClr val="231F20"/>
                </a:solidFill>
                <a:latin typeface="ＭＳ Ｐゴシック"/>
                <a:cs typeface="ＭＳ Ｐゴシック"/>
              </a:rPr>
              <a:t>・</a:t>
            </a:r>
            <a:r>
              <a:rPr sz="1600" spc="50" dirty="0">
                <a:solidFill>
                  <a:srgbClr val="231F20"/>
                </a:solidFill>
                <a:latin typeface="ＭＳ Ｐゴシック"/>
                <a:cs typeface="ＭＳ Ｐゴシック"/>
              </a:rPr>
              <a:t>物的体制</a:t>
            </a:r>
            <a:r>
              <a:rPr sz="1600" spc="45" dirty="0">
                <a:solidFill>
                  <a:srgbClr val="231F20"/>
                </a:solidFill>
                <a:latin typeface="ＭＳ Ｐゴシック"/>
                <a:cs typeface="ＭＳ Ｐゴシック"/>
              </a:rPr>
              <a:t>に</a:t>
            </a:r>
            <a:r>
              <a:rPr sz="1600" spc="50" dirty="0">
                <a:solidFill>
                  <a:srgbClr val="231F20"/>
                </a:solidFill>
                <a:latin typeface="ＭＳ Ｐゴシック"/>
                <a:cs typeface="ＭＳ Ｐゴシック"/>
              </a:rPr>
              <a:t>無理は</a:t>
            </a:r>
            <a:r>
              <a:rPr sz="1600" spc="45" dirty="0">
                <a:solidFill>
                  <a:srgbClr val="231F20"/>
                </a:solidFill>
                <a:latin typeface="ＭＳ Ｐゴシック"/>
                <a:cs typeface="ＭＳ Ｐゴシック"/>
              </a:rPr>
              <a:t>ない</a:t>
            </a:r>
            <a:r>
              <a:rPr sz="1600" spc="50" dirty="0">
                <a:solidFill>
                  <a:srgbClr val="231F20"/>
                </a:solidFill>
                <a:latin typeface="ＭＳ Ｐゴシック"/>
                <a:cs typeface="ＭＳ Ｐゴシック"/>
              </a:rPr>
              <a:t>か</a:t>
            </a:r>
            <a:endParaRPr sz="800" dirty="0">
              <a:latin typeface="ＭＳ Ｐゴシック"/>
              <a:cs typeface="ＭＳ Ｐゴシック"/>
            </a:endParaRPr>
          </a:p>
        </p:txBody>
      </p:sp>
    </p:spTree>
    <p:extLst>
      <p:ext uri="{BB962C8B-B14F-4D97-AF65-F5344CB8AC3E}">
        <p14:creationId xmlns:p14="http://schemas.microsoft.com/office/powerpoint/2010/main" val="320219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8EADF-3080-4157-ADDD-8328A9840814}"/>
              </a:ext>
            </a:extLst>
          </p:cNvPr>
          <p:cNvSpPr>
            <a:spLocks noGrp="1"/>
          </p:cNvSpPr>
          <p:nvPr>
            <p:ph type="title" idx="4294967295"/>
          </p:nvPr>
        </p:nvSpPr>
        <p:spPr>
          <a:xfrm>
            <a:off x="754164" y="152186"/>
            <a:ext cx="10058400" cy="615950"/>
          </a:xfrm>
        </p:spPr>
        <p:txBody>
          <a:bodyPr>
            <a:normAutofit fontScale="90000"/>
          </a:bodyPr>
          <a:lstStyle/>
          <a:p>
            <a:r>
              <a:rPr kumimoji="1" lang="ja-JP" altLang="en-US" sz="3200" dirty="0"/>
              <a:t>➢　教育課程を意義あるものとするための手立てー３つの側面ー</a:t>
            </a:r>
          </a:p>
        </p:txBody>
      </p:sp>
      <p:sp>
        <p:nvSpPr>
          <p:cNvPr id="5" name="object 20">
            <a:extLst>
              <a:ext uri="{FF2B5EF4-FFF2-40B4-BE49-F238E27FC236}">
                <a16:creationId xmlns:a16="http://schemas.microsoft.com/office/drawing/2014/main" id="{C4D31E7A-6C4C-4FBB-B1E5-602AEDA26610}"/>
              </a:ext>
            </a:extLst>
          </p:cNvPr>
          <p:cNvSpPr/>
          <p:nvPr/>
        </p:nvSpPr>
        <p:spPr>
          <a:xfrm>
            <a:off x="5839429" y="1164534"/>
            <a:ext cx="513142" cy="3958263"/>
          </a:xfrm>
          <a:custGeom>
            <a:avLst/>
            <a:gdLst/>
            <a:ahLst/>
            <a:cxnLst/>
            <a:rect l="l" t="t" r="r" b="b"/>
            <a:pathLst>
              <a:path w="262255" h="2774950">
                <a:moveTo>
                  <a:pt x="261912" y="1387360"/>
                </a:moveTo>
                <a:lnTo>
                  <a:pt x="0" y="0"/>
                </a:lnTo>
                <a:lnTo>
                  <a:pt x="0" y="2774721"/>
                </a:lnTo>
                <a:lnTo>
                  <a:pt x="261912" y="1387360"/>
                </a:lnTo>
                <a:close/>
              </a:path>
            </a:pathLst>
          </a:custGeom>
          <a:solidFill>
            <a:srgbClr val="F6EB13"/>
          </a:solidFill>
        </p:spPr>
        <p:txBody>
          <a:bodyPr wrap="square" lIns="0" tIns="0" rIns="0" bIns="0" rtlCol="0"/>
          <a:lstStyle/>
          <a:p>
            <a:endParaRPr/>
          </a:p>
        </p:txBody>
      </p:sp>
      <p:sp>
        <p:nvSpPr>
          <p:cNvPr id="7" name="object 19">
            <a:extLst>
              <a:ext uri="{FF2B5EF4-FFF2-40B4-BE49-F238E27FC236}">
                <a16:creationId xmlns:a16="http://schemas.microsoft.com/office/drawing/2014/main" id="{AC19B8A7-EAAE-40E4-A464-01853024B50A}"/>
              </a:ext>
            </a:extLst>
          </p:cNvPr>
          <p:cNvSpPr txBox="1"/>
          <p:nvPr/>
        </p:nvSpPr>
        <p:spPr>
          <a:xfrm>
            <a:off x="754164" y="1164534"/>
            <a:ext cx="4825317" cy="3958263"/>
          </a:xfrm>
          <a:prstGeom prst="rect">
            <a:avLst/>
          </a:prstGeom>
          <a:ln w="6350">
            <a:solidFill>
              <a:srgbClr val="231F20"/>
            </a:solidFill>
          </a:ln>
        </p:spPr>
        <p:txBody>
          <a:bodyPr vert="horz" wrap="square" lIns="0" tIns="16510" rIns="0" bIns="0" rtlCol="0">
            <a:spAutoFit/>
          </a:bodyPr>
          <a:lstStyle/>
          <a:p>
            <a:pPr marL="46990">
              <a:lnSpc>
                <a:spcPct val="100000"/>
              </a:lnSpc>
              <a:spcBef>
                <a:spcPts val="130"/>
              </a:spcBef>
            </a:pPr>
            <a:r>
              <a:rPr sz="2000" spc="-10" dirty="0">
                <a:solidFill>
                  <a:srgbClr val="231F20"/>
                </a:solidFill>
                <a:latin typeface="ＭＳ Ｐゴシック"/>
                <a:cs typeface="ＭＳ Ｐゴシック"/>
              </a:rPr>
              <a:t>【</a:t>
            </a:r>
            <a:r>
              <a:rPr sz="2000" spc="-15" dirty="0" err="1">
                <a:solidFill>
                  <a:srgbClr val="231F20"/>
                </a:solidFill>
                <a:latin typeface="ＭＳ Ｐゴシック"/>
                <a:cs typeface="ＭＳ Ｐゴシック"/>
              </a:rPr>
              <a:t>教育課程を意義あるもの</a:t>
            </a:r>
            <a:r>
              <a:rPr sz="2000" spc="-10" dirty="0" err="1">
                <a:solidFill>
                  <a:srgbClr val="231F20"/>
                </a:solidFill>
                <a:latin typeface="ＭＳ Ｐゴシック"/>
                <a:cs typeface="ＭＳ Ｐゴシック"/>
              </a:rPr>
              <a:t>と</a:t>
            </a:r>
            <a:r>
              <a:rPr sz="2000" spc="-15" dirty="0" err="1">
                <a:solidFill>
                  <a:srgbClr val="231F20"/>
                </a:solidFill>
                <a:latin typeface="ＭＳ Ｐゴシック"/>
                <a:cs typeface="ＭＳ Ｐゴシック"/>
              </a:rPr>
              <a:t>するために</a:t>
            </a:r>
            <a:r>
              <a:rPr sz="2000" spc="-10" dirty="0">
                <a:solidFill>
                  <a:srgbClr val="231F20"/>
                </a:solidFill>
                <a:latin typeface="ＭＳ Ｐゴシック"/>
                <a:cs typeface="ＭＳ Ｐゴシック"/>
              </a:rPr>
              <a:t>】</a:t>
            </a:r>
            <a:endParaRPr dirty="0">
              <a:latin typeface="ＭＳ Ｐゴシック"/>
              <a:cs typeface="ＭＳ Ｐゴシック"/>
            </a:endParaRPr>
          </a:p>
          <a:p>
            <a:pPr marL="46800" indent="-90000">
              <a:lnSpc>
                <a:spcPct val="96000"/>
              </a:lnSpc>
              <a:spcBef>
                <a:spcPts val="5"/>
              </a:spcBef>
              <a:spcAft>
                <a:spcPts val="200"/>
              </a:spcAft>
            </a:pPr>
            <a:endParaRPr sz="2000" dirty="0">
              <a:latin typeface="ＭＳ Ｐゴシック"/>
              <a:cs typeface="ＭＳ Ｐゴシック"/>
            </a:endParaRPr>
          </a:p>
          <a:p>
            <a:pPr marL="46800" marR="87630" indent="-90000">
              <a:lnSpc>
                <a:spcPct val="96000"/>
              </a:lnSpc>
              <a:spcBef>
                <a:spcPts val="5"/>
              </a:spcBef>
              <a:spcAft>
                <a:spcPts val="200"/>
              </a:spcAft>
              <a:tabLst>
                <a:tab pos="226060" algn="l"/>
              </a:tabLst>
            </a:pPr>
            <a:r>
              <a:rPr lang="ja-JP" altLang="en-US" sz="2000" spc="-10" dirty="0">
                <a:solidFill>
                  <a:srgbClr val="231F20"/>
                </a:solidFill>
                <a:latin typeface="ＭＳ Ｐゴシック"/>
                <a:cs typeface="ＭＳ Ｐゴシック"/>
              </a:rPr>
              <a:t>■ </a:t>
            </a:r>
            <a:r>
              <a:rPr sz="2000" spc="-10" dirty="0">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学校の教育目標」と「</a:t>
            </a:r>
            <a:r>
              <a:rPr sz="2000" spc="-20" dirty="0" err="1">
                <a:solidFill>
                  <a:srgbClr val="231F20"/>
                </a:solidFill>
                <a:latin typeface="ＭＳ Ｐゴシック"/>
                <a:cs typeface="ＭＳ Ｐゴシック"/>
              </a:rPr>
              <a:t>教</a:t>
            </a:r>
            <a:r>
              <a:rPr sz="2000" spc="-10" dirty="0" err="1">
                <a:solidFill>
                  <a:srgbClr val="231F20"/>
                </a:solidFill>
                <a:latin typeface="ＭＳ Ｐゴシック"/>
                <a:cs typeface="ＭＳ Ｐゴシック"/>
              </a:rPr>
              <a:t>育課</a:t>
            </a:r>
            <a:r>
              <a:rPr sz="2000" spc="-20" dirty="0" err="1">
                <a:solidFill>
                  <a:srgbClr val="231F20"/>
                </a:solidFill>
                <a:latin typeface="ＭＳ Ｐゴシック"/>
                <a:cs typeface="ＭＳ Ｐゴシック"/>
              </a:rPr>
              <a:t>程</a:t>
            </a:r>
            <a:r>
              <a:rPr sz="2000" spc="-5" dirty="0" err="1">
                <a:solidFill>
                  <a:srgbClr val="231F20"/>
                </a:solidFill>
                <a:latin typeface="ＭＳ Ｐゴシック"/>
                <a:cs typeface="ＭＳ Ｐゴシック"/>
              </a:rPr>
              <a:t>」</a:t>
            </a:r>
            <a:r>
              <a:rPr sz="2000" spc="-20" dirty="0" err="1">
                <a:solidFill>
                  <a:srgbClr val="231F20"/>
                </a:solidFill>
                <a:latin typeface="ＭＳ Ｐゴシック"/>
                <a:cs typeface="ＭＳ Ｐゴシック"/>
              </a:rPr>
              <a:t>は</a:t>
            </a:r>
            <a:r>
              <a:rPr sz="2000" spc="-5" dirty="0" err="1">
                <a:solidFill>
                  <a:srgbClr val="231F20"/>
                </a:solidFill>
                <a:latin typeface="ＭＳ Ｐゴシック"/>
                <a:cs typeface="ＭＳ Ｐゴシック"/>
              </a:rPr>
              <a:t>つ</a:t>
            </a:r>
            <a:r>
              <a:rPr sz="2000" spc="-5" dirty="0">
                <a:solidFill>
                  <a:srgbClr val="231F20"/>
                </a:solidFill>
                <a:latin typeface="ＭＳ Ｐゴシック"/>
                <a:cs typeface="ＭＳ Ｐゴシック"/>
              </a:rPr>
              <a:t> </a:t>
            </a:r>
            <a:endParaRPr lang="en-US" altLang="ja-JP" sz="2000" spc="-5" dirty="0">
              <a:solidFill>
                <a:srgbClr val="231F20"/>
              </a:solidFill>
              <a:latin typeface="ＭＳ Ｐゴシック"/>
              <a:cs typeface="ＭＳ Ｐゴシック"/>
            </a:endParaRPr>
          </a:p>
          <a:p>
            <a:pPr marL="46800" marR="87630" indent="-90000">
              <a:lnSpc>
                <a:spcPct val="96000"/>
              </a:lnSpc>
              <a:spcBef>
                <a:spcPts val="5"/>
              </a:spcBef>
              <a:spcAft>
                <a:spcPts val="200"/>
              </a:spcAft>
              <a:tabLst>
                <a:tab pos="226060" algn="l"/>
              </a:tabLst>
            </a:pPr>
            <a:r>
              <a:rPr lang="ja-JP" altLang="en-US" sz="2000" spc="-5"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ながっているか</a:t>
            </a:r>
            <a:r>
              <a:rPr sz="2000" spc="-10" dirty="0">
                <a:solidFill>
                  <a:srgbClr val="231F20"/>
                </a:solidFill>
                <a:latin typeface="ＭＳ Ｐゴシック"/>
                <a:cs typeface="ＭＳ Ｐゴシック"/>
              </a:rPr>
              <a:t>。</a:t>
            </a:r>
            <a:endParaRPr sz="2000" dirty="0">
              <a:latin typeface="ＭＳ Ｐゴシック"/>
              <a:cs typeface="ＭＳ Ｐゴシック"/>
            </a:endParaRPr>
          </a:p>
          <a:p>
            <a:pPr>
              <a:lnSpc>
                <a:spcPct val="96000"/>
              </a:lnSpc>
              <a:spcBef>
                <a:spcPts val="5"/>
              </a:spcBef>
              <a:spcAft>
                <a:spcPts val="200"/>
              </a:spcAft>
              <a:buClr>
                <a:srgbClr val="231F20"/>
              </a:buClr>
            </a:pPr>
            <a:endParaRPr sz="2000" dirty="0">
              <a:latin typeface="ＭＳ Ｐゴシック"/>
              <a:cs typeface="ＭＳ Ｐゴシック"/>
            </a:endParaRPr>
          </a:p>
          <a:p>
            <a:pPr marL="46800" marR="145415" indent="-90000">
              <a:lnSpc>
                <a:spcPct val="96000"/>
              </a:lnSpc>
              <a:spcBef>
                <a:spcPts val="5"/>
              </a:spcBef>
              <a:spcAft>
                <a:spcPts val="200"/>
              </a:spcAft>
              <a:tabLst>
                <a:tab pos="226060" algn="l"/>
              </a:tabLst>
            </a:pPr>
            <a:r>
              <a:rPr lang="ja-JP" altLang="en-US" sz="2000" spc="-5" dirty="0">
                <a:solidFill>
                  <a:srgbClr val="231F20"/>
                </a:solidFill>
                <a:latin typeface="ＭＳ Ｐゴシック"/>
                <a:cs typeface="ＭＳ Ｐゴシック"/>
              </a:rPr>
              <a:t>■ </a:t>
            </a:r>
            <a:r>
              <a:rPr sz="2000" spc="-5" dirty="0">
                <a:solidFill>
                  <a:srgbClr val="231F20"/>
                </a:solidFill>
                <a:latin typeface="ＭＳ Ｐゴシック"/>
                <a:cs typeface="ＭＳ Ｐゴシック"/>
              </a:rPr>
              <a:t>「</a:t>
            </a:r>
            <a:r>
              <a:rPr sz="2000" spc="-5" dirty="0" err="1">
                <a:solidFill>
                  <a:srgbClr val="231F20"/>
                </a:solidFill>
                <a:latin typeface="ＭＳ Ｐゴシック"/>
                <a:cs typeface="ＭＳ Ｐゴシック"/>
              </a:rPr>
              <a:t>教育課程」と「</a:t>
            </a:r>
            <a:r>
              <a:rPr sz="2000" spc="-20" dirty="0" err="1">
                <a:solidFill>
                  <a:srgbClr val="231F20"/>
                </a:solidFill>
                <a:latin typeface="ＭＳ Ｐゴシック"/>
                <a:cs typeface="ＭＳ Ｐゴシック"/>
              </a:rPr>
              <a:t>授</a:t>
            </a:r>
            <a:r>
              <a:rPr sz="2000" spc="-10" dirty="0" err="1">
                <a:solidFill>
                  <a:srgbClr val="231F20"/>
                </a:solidFill>
                <a:latin typeface="ＭＳ Ｐゴシック"/>
                <a:cs typeface="ＭＳ Ｐゴシック"/>
              </a:rPr>
              <a:t>業」はつな</a:t>
            </a:r>
            <a:r>
              <a:rPr sz="2000" spc="-20" dirty="0" err="1">
                <a:solidFill>
                  <a:srgbClr val="231F20"/>
                </a:solidFill>
                <a:latin typeface="ＭＳ Ｐゴシック"/>
                <a:cs typeface="ＭＳ Ｐゴシック"/>
              </a:rPr>
              <a:t>が</a:t>
            </a:r>
            <a:r>
              <a:rPr sz="2000" spc="-15" dirty="0" err="1">
                <a:solidFill>
                  <a:srgbClr val="231F20"/>
                </a:solidFill>
                <a:latin typeface="ＭＳ Ｐゴシック"/>
                <a:cs typeface="ＭＳ Ｐゴシック"/>
              </a:rPr>
              <a:t>っ</a:t>
            </a:r>
            <a:r>
              <a:rPr sz="2000" spc="-5" dirty="0" err="1">
                <a:solidFill>
                  <a:srgbClr val="231F20"/>
                </a:solidFill>
                <a:latin typeface="ＭＳ Ｐゴシック"/>
                <a:cs typeface="ＭＳ Ｐゴシック"/>
              </a:rPr>
              <a:t>てい</a:t>
            </a:r>
            <a:r>
              <a:rPr sz="2000" spc="-5" dirty="0">
                <a:solidFill>
                  <a:srgbClr val="231F20"/>
                </a:solidFill>
                <a:latin typeface="ＭＳ Ｐゴシック"/>
                <a:cs typeface="ＭＳ Ｐゴシック"/>
              </a:rPr>
              <a:t> </a:t>
            </a:r>
            <a:endParaRPr lang="en-US" altLang="ja-JP" sz="2000" spc="-5" dirty="0">
              <a:solidFill>
                <a:srgbClr val="231F20"/>
              </a:solidFill>
              <a:latin typeface="ＭＳ Ｐゴシック"/>
              <a:cs typeface="ＭＳ Ｐゴシック"/>
            </a:endParaRPr>
          </a:p>
          <a:p>
            <a:pPr marL="46800" marR="145415" indent="-90000">
              <a:lnSpc>
                <a:spcPct val="96000"/>
              </a:lnSpc>
              <a:spcBef>
                <a:spcPts val="5"/>
              </a:spcBef>
              <a:spcAft>
                <a:spcPts val="200"/>
              </a:spcAft>
              <a:tabLst>
                <a:tab pos="226060" algn="l"/>
              </a:tabLst>
            </a:pPr>
            <a:r>
              <a:rPr lang="ja-JP" altLang="en-US" sz="2000" spc="-5"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るか</a:t>
            </a:r>
            <a:r>
              <a:rPr sz="2000" spc="-10" dirty="0">
                <a:solidFill>
                  <a:srgbClr val="231F20"/>
                </a:solidFill>
                <a:latin typeface="ＭＳ Ｐゴシック"/>
                <a:cs typeface="ＭＳ Ｐゴシック"/>
              </a:rPr>
              <a:t>。</a:t>
            </a:r>
            <a:endParaRPr sz="2000" dirty="0">
              <a:latin typeface="ＭＳ Ｐゴシック"/>
              <a:cs typeface="ＭＳ Ｐゴシック"/>
            </a:endParaRPr>
          </a:p>
          <a:p>
            <a:pPr>
              <a:lnSpc>
                <a:spcPct val="100000"/>
              </a:lnSpc>
              <a:spcBef>
                <a:spcPts val="35"/>
              </a:spcBef>
              <a:buClr>
                <a:srgbClr val="231F20"/>
              </a:buClr>
            </a:pPr>
            <a:endParaRPr dirty="0">
              <a:latin typeface="ＭＳ Ｐゴシック"/>
              <a:cs typeface="ＭＳ Ｐゴシック"/>
            </a:endParaRPr>
          </a:p>
          <a:p>
            <a:pPr marL="46355" marR="73660">
              <a:lnSpc>
                <a:spcPct val="96000"/>
              </a:lnSpc>
              <a:buClr>
                <a:srgbClr val="231F20"/>
              </a:buClr>
              <a:tabLst>
                <a:tab pos="313055" algn="l"/>
                <a:tab pos="313690" algn="l"/>
              </a:tabLst>
            </a:pPr>
            <a:r>
              <a:rPr lang="ja-JP" altLang="en-US" sz="2000" spc="-10" dirty="0">
                <a:solidFill>
                  <a:srgbClr val="231F20"/>
                </a:solidFill>
                <a:latin typeface="ＭＳ Ｐゴシック"/>
                <a:cs typeface="ＭＳ Ｐゴシック"/>
              </a:rPr>
              <a:t>■　</a:t>
            </a:r>
            <a:r>
              <a:rPr sz="2000" spc="-10" dirty="0">
                <a:solidFill>
                  <a:srgbClr val="231F20"/>
                </a:solidFill>
                <a:latin typeface="ＭＳ Ｐゴシック"/>
                <a:cs typeface="ＭＳ Ｐゴシック"/>
              </a:rPr>
              <a:t>「学校の教育目標」</a:t>
            </a:r>
            <a:r>
              <a:rPr sz="2000" spc="-15" dirty="0">
                <a:solidFill>
                  <a:srgbClr val="231F20"/>
                </a:solidFill>
                <a:latin typeface="ＭＳ Ｐゴシック"/>
                <a:cs typeface="ＭＳ Ｐゴシック"/>
              </a:rPr>
              <a:t>、</a:t>
            </a:r>
            <a:r>
              <a:rPr sz="2000" spc="-5" dirty="0">
                <a:solidFill>
                  <a:srgbClr val="231F20"/>
                </a:solidFill>
                <a:latin typeface="ＭＳ Ｐゴシック"/>
                <a:cs typeface="ＭＳ Ｐゴシック"/>
              </a:rPr>
              <a:t>「</a:t>
            </a:r>
            <a:r>
              <a:rPr sz="2000" spc="-20" dirty="0">
                <a:solidFill>
                  <a:srgbClr val="231F20"/>
                </a:solidFill>
                <a:latin typeface="ＭＳ Ｐゴシック"/>
                <a:cs typeface="ＭＳ Ｐゴシック"/>
              </a:rPr>
              <a:t>教</a:t>
            </a:r>
            <a:r>
              <a:rPr sz="2000" spc="-10" dirty="0">
                <a:solidFill>
                  <a:srgbClr val="231F20"/>
                </a:solidFill>
                <a:latin typeface="ＭＳ Ｐゴシック"/>
                <a:cs typeface="ＭＳ Ｐゴシック"/>
              </a:rPr>
              <a:t>育課</a:t>
            </a:r>
            <a:r>
              <a:rPr sz="2000" spc="-20" dirty="0">
                <a:solidFill>
                  <a:srgbClr val="231F20"/>
                </a:solidFill>
                <a:latin typeface="ＭＳ Ｐゴシック"/>
                <a:cs typeface="ＭＳ Ｐゴシック"/>
              </a:rPr>
              <a:t>程</a:t>
            </a:r>
            <a:r>
              <a:rPr sz="2000" spc="-5" dirty="0">
                <a:solidFill>
                  <a:srgbClr val="231F20"/>
                </a:solidFill>
                <a:latin typeface="ＭＳ Ｐゴシック"/>
                <a:cs typeface="ＭＳ Ｐゴシック"/>
              </a:rPr>
              <a:t>」「授 </a:t>
            </a:r>
            <a:endParaRPr lang="en-US" altLang="ja-JP" sz="2000" spc="-5" dirty="0">
              <a:solidFill>
                <a:srgbClr val="231F20"/>
              </a:solidFill>
              <a:latin typeface="ＭＳ Ｐゴシック"/>
              <a:cs typeface="ＭＳ Ｐゴシック"/>
            </a:endParaRPr>
          </a:p>
          <a:p>
            <a:pPr marL="46355" marR="73660">
              <a:lnSpc>
                <a:spcPct val="96000"/>
              </a:lnSpc>
              <a:buClr>
                <a:srgbClr val="231F20"/>
              </a:buClr>
              <a:tabLst>
                <a:tab pos="313055" algn="l"/>
                <a:tab pos="313690" algn="l"/>
              </a:tabLst>
            </a:pPr>
            <a:r>
              <a:rPr lang="ja-JP" altLang="en-US" sz="2000" spc="-5" dirty="0">
                <a:solidFill>
                  <a:srgbClr val="231F20"/>
                </a:solidFill>
                <a:latin typeface="ＭＳ Ｐゴシック"/>
                <a:cs typeface="ＭＳ Ｐゴシック"/>
              </a:rPr>
              <a:t>　　</a:t>
            </a:r>
            <a:r>
              <a:rPr sz="2000" spc="-10" dirty="0" err="1">
                <a:solidFill>
                  <a:srgbClr val="231F20"/>
                </a:solidFill>
                <a:latin typeface="ＭＳ Ｐゴシック"/>
                <a:cs typeface="ＭＳ Ｐゴシック"/>
              </a:rPr>
              <a:t>業</a:t>
            </a:r>
            <a:r>
              <a:rPr sz="2000" spc="-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は</a:t>
            </a:r>
            <a:r>
              <a:rPr sz="2000" spc="-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児童生徒</a:t>
            </a:r>
            <a:r>
              <a:rPr sz="2000" spc="-1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地域</a:t>
            </a:r>
            <a:r>
              <a:rPr sz="2000" spc="-15" dirty="0" err="1">
                <a:solidFill>
                  <a:srgbClr val="231F20"/>
                </a:solidFill>
                <a:latin typeface="ＭＳ Ｐゴシック"/>
                <a:cs typeface="ＭＳ Ｐゴシック"/>
              </a:rPr>
              <a:t>、</a:t>
            </a:r>
            <a:r>
              <a:rPr sz="2000" spc="-10" dirty="0" err="1">
                <a:solidFill>
                  <a:srgbClr val="231F20"/>
                </a:solidFill>
                <a:latin typeface="ＭＳ Ｐゴシック"/>
                <a:cs typeface="ＭＳ Ｐゴシック"/>
              </a:rPr>
              <a:t>学</a:t>
            </a:r>
            <a:r>
              <a:rPr sz="2000" spc="-20" dirty="0" err="1">
                <a:solidFill>
                  <a:srgbClr val="231F20"/>
                </a:solidFill>
                <a:latin typeface="ＭＳ Ｐゴシック"/>
                <a:cs typeface="ＭＳ Ｐゴシック"/>
              </a:rPr>
              <a:t>校</a:t>
            </a:r>
            <a:r>
              <a:rPr sz="2000" spc="-10" dirty="0" err="1">
                <a:solidFill>
                  <a:srgbClr val="231F20"/>
                </a:solidFill>
                <a:latin typeface="ＭＳ Ｐゴシック"/>
                <a:cs typeface="ＭＳ Ｐゴシック"/>
              </a:rPr>
              <a:t>の実態</a:t>
            </a:r>
            <a:r>
              <a:rPr sz="2000" spc="-10" dirty="0">
                <a:solidFill>
                  <a:srgbClr val="231F20"/>
                </a:solidFill>
                <a:latin typeface="ＭＳ Ｐゴシック"/>
                <a:cs typeface="ＭＳ Ｐゴシック"/>
              </a:rPr>
              <a:t> </a:t>
            </a:r>
            <a:endParaRPr lang="en-US" altLang="ja-JP" sz="2000" spc="-10" dirty="0">
              <a:solidFill>
                <a:srgbClr val="231F20"/>
              </a:solidFill>
              <a:latin typeface="ＭＳ Ｐゴシック"/>
              <a:cs typeface="ＭＳ Ｐゴシック"/>
            </a:endParaRPr>
          </a:p>
          <a:p>
            <a:pPr marL="46355" marR="73660">
              <a:lnSpc>
                <a:spcPct val="96000"/>
              </a:lnSpc>
              <a:buClr>
                <a:srgbClr val="231F20"/>
              </a:buClr>
              <a:tabLst>
                <a:tab pos="313055" algn="l"/>
                <a:tab pos="313690" algn="l"/>
              </a:tabLst>
            </a:pPr>
            <a:r>
              <a:rPr lang="ja-JP" altLang="en-US" sz="2000" spc="-10"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に応</a:t>
            </a:r>
            <a:r>
              <a:rPr sz="2000" spc="-10" dirty="0" err="1">
                <a:solidFill>
                  <a:srgbClr val="231F20"/>
                </a:solidFill>
                <a:latin typeface="ＭＳ Ｐゴシック"/>
                <a:cs typeface="ＭＳ Ｐゴシック"/>
              </a:rPr>
              <a:t>じ</a:t>
            </a:r>
            <a:r>
              <a:rPr sz="2000" spc="-15" dirty="0" err="1">
                <a:solidFill>
                  <a:srgbClr val="231F20"/>
                </a:solidFill>
                <a:latin typeface="ＭＳ Ｐゴシック"/>
                <a:cs typeface="ＭＳ Ｐゴシック"/>
              </a:rPr>
              <a:t>たもの</a:t>
            </a:r>
            <a:r>
              <a:rPr sz="2000" spc="-10" dirty="0" err="1">
                <a:solidFill>
                  <a:srgbClr val="231F20"/>
                </a:solidFill>
                <a:latin typeface="ＭＳ Ｐゴシック"/>
                <a:cs typeface="ＭＳ Ｐゴシック"/>
              </a:rPr>
              <a:t>と</a:t>
            </a:r>
            <a:r>
              <a:rPr sz="2000" spc="-15" dirty="0" err="1">
                <a:solidFill>
                  <a:srgbClr val="231F20"/>
                </a:solidFill>
                <a:latin typeface="ＭＳ Ｐゴシック"/>
                <a:cs typeface="ＭＳ Ｐゴシック"/>
              </a:rPr>
              <a:t>なっているか</a:t>
            </a:r>
            <a:r>
              <a:rPr sz="2000" spc="-10" dirty="0">
                <a:solidFill>
                  <a:srgbClr val="231F20"/>
                </a:solidFill>
                <a:latin typeface="ＭＳ Ｐゴシック"/>
                <a:cs typeface="ＭＳ Ｐゴシック"/>
              </a:rPr>
              <a:t>。</a:t>
            </a:r>
            <a:endParaRPr sz="2400" dirty="0">
              <a:latin typeface="ＭＳ Ｐゴシック"/>
              <a:cs typeface="ＭＳ Ｐゴシック"/>
            </a:endParaRPr>
          </a:p>
          <a:p>
            <a:pPr marL="398780" lvl="1" indent="-124460">
              <a:lnSpc>
                <a:spcPct val="100000"/>
              </a:lnSpc>
              <a:spcBef>
                <a:spcPts val="280"/>
              </a:spcBef>
              <a:buChar char="•"/>
              <a:tabLst>
                <a:tab pos="399415" algn="l"/>
              </a:tabLst>
            </a:pPr>
            <a:r>
              <a:rPr sz="1600" spc="30" dirty="0">
                <a:solidFill>
                  <a:srgbClr val="231F20"/>
                </a:solidFill>
                <a:latin typeface="ＭＳ Ｐゴシック"/>
                <a:cs typeface="ＭＳ Ｐゴシック"/>
              </a:rPr>
              <a:t>目標や内容等は妥当か</a:t>
            </a:r>
            <a:endParaRPr sz="1600" dirty="0">
              <a:latin typeface="ＭＳ Ｐゴシック"/>
              <a:cs typeface="ＭＳ Ｐゴシック"/>
            </a:endParaRPr>
          </a:p>
          <a:p>
            <a:pPr marL="381000" lvl="1" indent="-123825">
              <a:lnSpc>
                <a:spcPct val="100000"/>
              </a:lnSpc>
              <a:spcBef>
                <a:spcPts val="50"/>
              </a:spcBef>
              <a:buChar char="•"/>
              <a:tabLst>
                <a:tab pos="381635" algn="l"/>
              </a:tabLst>
            </a:pPr>
            <a:r>
              <a:rPr sz="1600" spc="50" dirty="0">
                <a:solidFill>
                  <a:srgbClr val="231F20"/>
                </a:solidFill>
                <a:latin typeface="ＭＳ Ｐゴシック"/>
                <a:cs typeface="ＭＳ Ｐゴシック"/>
              </a:rPr>
              <a:t>人的</a:t>
            </a:r>
            <a:r>
              <a:rPr sz="1600" spc="25" dirty="0">
                <a:solidFill>
                  <a:srgbClr val="231F20"/>
                </a:solidFill>
                <a:latin typeface="ＭＳ Ｐゴシック"/>
                <a:cs typeface="ＭＳ Ｐゴシック"/>
              </a:rPr>
              <a:t>・</a:t>
            </a:r>
            <a:r>
              <a:rPr sz="1600" spc="50" dirty="0">
                <a:solidFill>
                  <a:srgbClr val="231F20"/>
                </a:solidFill>
                <a:latin typeface="ＭＳ Ｐゴシック"/>
                <a:cs typeface="ＭＳ Ｐゴシック"/>
              </a:rPr>
              <a:t>物的体制</a:t>
            </a:r>
            <a:r>
              <a:rPr sz="1600" spc="45" dirty="0">
                <a:solidFill>
                  <a:srgbClr val="231F20"/>
                </a:solidFill>
                <a:latin typeface="ＭＳ Ｐゴシック"/>
                <a:cs typeface="ＭＳ Ｐゴシック"/>
              </a:rPr>
              <a:t>に</a:t>
            </a:r>
            <a:r>
              <a:rPr sz="1600" spc="50" dirty="0">
                <a:solidFill>
                  <a:srgbClr val="231F20"/>
                </a:solidFill>
                <a:latin typeface="ＭＳ Ｐゴシック"/>
                <a:cs typeface="ＭＳ Ｐゴシック"/>
              </a:rPr>
              <a:t>無理は</a:t>
            </a:r>
            <a:r>
              <a:rPr sz="1600" spc="45" dirty="0">
                <a:solidFill>
                  <a:srgbClr val="231F20"/>
                </a:solidFill>
                <a:latin typeface="ＭＳ Ｐゴシック"/>
                <a:cs typeface="ＭＳ Ｐゴシック"/>
              </a:rPr>
              <a:t>ない</a:t>
            </a:r>
            <a:r>
              <a:rPr sz="1600" spc="50" dirty="0">
                <a:solidFill>
                  <a:srgbClr val="231F20"/>
                </a:solidFill>
                <a:latin typeface="ＭＳ Ｐゴシック"/>
                <a:cs typeface="ＭＳ Ｐゴシック"/>
              </a:rPr>
              <a:t>か</a:t>
            </a:r>
            <a:endParaRPr sz="800" dirty="0">
              <a:latin typeface="ＭＳ Ｐゴシック"/>
              <a:cs typeface="ＭＳ Ｐゴシック"/>
            </a:endParaRPr>
          </a:p>
        </p:txBody>
      </p:sp>
      <p:sp>
        <p:nvSpPr>
          <p:cNvPr id="8" name="object 39">
            <a:extLst>
              <a:ext uri="{FF2B5EF4-FFF2-40B4-BE49-F238E27FC236}">
                <a16:creationId xmlns:a16="http://schemas.microsoft.com/office/drawing/2014/main" id="{36D7ABA7-A81E-47C2-9D7A-E02C31B8D625}"/>
              </a:ext>
            </a:extLst>
          </p:cNvPr>
          <p:cNvSpPr txBox="1"/>
          <p:nvPr/>
        </p:nvSpPr>
        <p:spPr>
          <a:xfrm>
            <a:off x="6612519" y="1164534"/>
            <a:ext cx="4705260" cy="3833101"/>
          </a:xfrm>
          <a:prstGeom prst="rect">
            <a:avLst/>
          </a:prstGeom>
          <a:ln w="6350">
            <a:solidFill>
              <a:srgbClr val="231F20"/>
            </a:solidFill>
          </a:ln>
        </p:spPr>
        <p:txBody>
          <a:bodyPr vert="horz" wrap="square" lIns="0" tIns="16510" rIns="0" bIns="0" rtlCol="0">
            <a:spAutoFit/>
          </a:bodyPr>
          <a:lstStyle/>
          <a:p>
            <a:pPr marL="133985" marR="210820" indent="-87630">
              <a:lnSpc>
                <a:spcPct val="100000"/>
              </a:lnSpc>
              <a:spcBef>
                <a:spcPts val="130"/>
              </a:spcBef>
            </a:pPr>
            <a:r>
              <a:rPr sz="2000" spc="-5" dirty="0">
                <a:solidFill>
                  <a:srgbClr val="231F20"/>
                </a:solidFill>
                <a:latin typeface="ＭＳ Ｐゴシック"/>
                <a:cs typeface="ＭＳ Ｐゴシック"/>
              </a:rPr>
              <a:t>【カリ</a:t>
            </a:r>
            <a:r>
              <a:rPr sz="2000" spc="-15" dirty="0">
                <a:solidFill>
                  <a:srgbClr val="231F20"/>
                </a:solidFill>
                <a:latin typeface="ＭＳ Ｐゴシック"/>
                <a:cs typeface="ＭＳ Ｐゴシック"/>
              </a:rPr>
              <a:t>キ</a:t>
            </a:r>
            <a:r>
              <a:rPr sz="2000" spc="-10" dirty="0">
                <a:solidFill>
                  <a:srgbClr val="231F20"/>
                </a:solidFill>
                <a:latin typeface="ＭＳ Ｐゴシック"/>
                <a:cs typeface="ＭＳ Ｐゴシック"/>
              </a:rPr>
              <a:t>ュラ</a:t>
            </a:r>
            <a:r>
              <a:rPr sz="2000" spc="-20" dirty="0">
                <a:solidFill>
                  <a:srgbClr val="231F20"/>
                </a:solidFill>
                <a:latin typeface="ＭＳ Ｐゴシック"/>
                <a:cs typeface="ＭＳ Ｐゴシック"/>
              </a:rPr>
              <a:t>ム</a:t>
            </a:r>
            <a:r>
              <a:rPr sz="2000" spc="755" dirty="0">
                <a:solidFill>
                  <a:srgbClr val="231F20"/>
                </a:solidFill>
                <a:latin typeface="ＭＳ Ｐゴシック"/>
                <a:cs typeface="ＭＳ Ｐゴシック"/>
              </a:rPr>
              <a:t>・</a:t>
            </a:r>
            <a:r>
              <a:rPr sz="2000" spc="-15" dirty="0">
                <a:solidFill>
                  <a:srgbClr val="231F20"/>
                </a:solidFill>
                <a:latin typeface="ＭＳ Ｐゴシック"/>
                <a:cs typeface="ＭＳ Ｐゴシック"/>
              </a:rPr>
              <a:t>マネ</a:t>
            </a:r>
            <a:r>
              <a:rPr sz="2000" spc="25" dirty="0">
                <a:solidFill>
                  <a:srgbClr val="231F20"/>
                </a:solidFill>
                <a:latin typeface="ＭＳ Ｐゴシック"/>
                <a:cs typeface="ＭＳ Ｐゴシック"/>
              </a:rPr>
              <a:t>ジメントの</a:t>
            </a:r>
            <a:r>
              <a:rPr sz="2000" spc="5" dirty="0">
                <a:solidFill>
                  <a:srgbClr val="231F20"/>
                </a:solidFill>
                <a:latin typeface="ＭＳ Ｐゴシック"/>
                <a:cs typeface="ＭＳ Ｐゴシック"/>
              </a:rPr>
              <a:t>3</a:t>
            </a:r>
            <a:r>
              <a:rPr sz="2000" spc="-10" dirty="0">
                <a:solidFill>
                  <a:srgbClr val="231F20"/>
                </a:solidFill>
                <a:latin typeface="ＭＳ Ｐゴシック"/>
                <a:cs typeface="ＭＳ Ｐゴシック"/>
              </a:rPr>
              <a:t>つ</a:t>
            </a:r>
            <a:r>
              <a:rPr sz="2000" spc="-780" dirty="0">
                <a:solidFill>
                  <a:srgbClr val="231F20"/>
                </a:solidFill>
                <a:latin typeface="ＭＳ Ｐゴシック"/>
                <a:cs typeface="ＭＳ Ｐゴシック"/>
              </a:rPr>
              <a:t>の </a:t>
            </a:r>
            <a:r>
              <a:rPr sz="2000" spc="-10" dirty="0">
                <a:solidFill>
                  <a:srgbClr val="231F20"/>
                </a:solidFill>
                <a:latin typeface="ＭＳ Ｐゴシック"/>
                <a:cs typeface="ＭＳ Ｐゴシック"/>
              </a:rPr>
              <a:t>側面</a:t>
            </a:r>
            <a:r>
              <a:rPr sz="2000" spc="-5" dirty="0">
                <a:solidFill>
                  <a:srgbClr val="231F20"/>
                </a:solidFill>
                <a:latin typeface="ＭＳ Ｐゴシック"/>
                <a:cs typeface="ＭＳ Ｐゴシック"/>
              </a:rPr>
              <a:t>】</a:t>
            </a:r>
            <a:endParaRPr sz="2000" dirty="0">
              <a:latin typeface="ＭＳ Ｐゴシック"/>
              <a:cs typeface="ＭＳ Ｐゴシック"/>
            </a:endParaRPr>
          </a:p>
          <a:p>
            <a:pPr>
              <a:lnSpc>
                <a:spcPct val="100000"/>
              </a:lnSpc>
              <a:spcBef>
                <a:spcPts val="15"/>
              </a:spcBef>
            </a:pPr>
            <a:endParaRPr sz="1600" dirty="0">
              <a:latin typeface="ＭＳ Ｐゴシック"/>
              <a:cs typeface="ＭＳ Ｐゴシック"/>
            </a:endParaRPr>
          </a:p>
          <a:p>
            <a:pPr marL="133985" marR="93980" indent="-87630" algn="just">
              <a:lnSpc>
                <a:spcPct val="100000"/>
              </a:lnSpc>
            </a:pPr>
            <a:r>
              <a:rPr sz="2000" spc="-10" dirty="0">
                <a:solidFill>
                  <a:srgbClr val="231F20"/>
                </a:solidFill>
                <a:latin typeface="ＭＳ Ｐゴシック"/>
                <a:cs typeface="ＭＳ Ｐゴシック"/>
              </a:rPr>
              <a:t>①</a:t>
            </a:r>
            <a:r>
              <a:rPr sz="2000" spc="15"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教育の目的や目標の実</a:t>
            </a:r>
            <a:r>
              <a:rPr sz="2000" spc="-20" dirty="0" err="1">
                <a:solidFill>
                  <a:srgbClr val="231F20"/>
                </a:solidFill>
                <a:latin typeface="ＭＳ Ｐゴシック"/>
                <a:cs typeface="ＭＳ Ｐゴシック"/>
              </a:rPr>
              <a:t>現</a:t>
            </a:r>
            <a:r>
              <a:rPr sz="2000" spc="-15" dirty="0" err="1">
                <a:solidFill>
                  <a:srgbClr val="231F20"/>
                </a:solidFill>
                <a:latin typeface="ＭＳ Ｐゴシック"/>
                <a:cs typeface="ＭＳ Ｐゴシック"/>
              </a:rPr>
              <a:t>に必要な教育の内容等を</a:t>
            </a:r>
            <a:r>
              <a:rPr sz="2000" spc="-15" dirty="0" err="1">
                <a:solidFill>
                  <a:srgbClr val="231F20"/>
                </a:solidFill>
                <a:highlight>
                  <a:srgbClr val="FFFF00"/>
                </a:highlight>
                <a:latin typeface="ＭＳ Ｐゴシック"/>
                <a:cs typeface="ＭＳ Ｐゴシック"/>
              </a:rPr>
              <a:t>教</a:t>
            </a:r>
            <a:r>
              <a:rPr sz="2000" spc="-20" dirty="0" err="1">
                <a:solidFill>
                  <a:srgbClr val="231F20"/>
                </a:solidFill>
                <a:highlight>
                  <a:srgbClr val="FFFF00"/>
                </a:highlight>
                <a:latin typeface="ＭＳ Ｐゴシック"/>
                <a:cs typeface="ＭＳ Ｐゴシック"/>
              </a:rPr>
              <a:t>科</a:t>
            </a:r>
            <a:r>
              <a:rPr sz="2000" spc="-10" dirty="0" err="1">
                <a:solidFill>
                  <a:srgbClr val="231F20"/>
                </a:solidFill>
                <a:highlight>
                  <a:srgbClr val="FFFF00"/>
                </a:highlight>
                <a:latin typeface="ＭＳ Ｐゴシック"/>
                <a:cs typeface="ＭＳ Ｐゴシック"/>
              </a:rPr>
              <a:t>等横</a:t>
            </a:r>
            <a:r>
              <a:rPr sz="2000" spc="-20" dirty="0" err="1">
                <a:solidFill>
                  <a:srgbClr val="231F20"/>
                </a:solidFill>
                <a:highlight>
                  <a:srgbClr val="FFFF00"/>
                </a:highlight>
                <a:latin typeface="ＭＳ Ｐゴシック"/>
                <a:cs typeface="ＭＳ Ｐゴシック"/>
              </a:rPr>
              <a:t>断</a:t>
            </a:r>
            <a:r>
              <a:rPr sz="2000" spc="-10" dirty="0" err="1">
                <a:solidFill>
                  <a:srgbClr val="231F20"/>
                </a:solidFill>
                <a:highlight>
                  <a:srgbClr val="FFFF00"/>
                </a:highlight>
                <a:latin typeface="ＭＳ Ｐゴシック"/>
                <a:cs typeface="ＭＳ Ｐゴシック"/>
              </a:rPr>
              <a:t>的な</a:t>
            </a:r>
            <a:r>
              <a:rPr sz="2000" spc="-15" dirty="0" err="1">
                <a:solidFill>
                  <a:srgbClr val="231F20"/>
                </a:solidFill>
                <a:highlight>
                  <a:srgbClr val="FFFF00"/>
                </a:highlight>
                <a:latin typeface="ＭＳ Ｐゴシック"/>
                <a:cs typeface="ＭＳ Ｐゴシック"/>
              </a:rPr>
              <a:t>視点で組み立ててて</a:t>
            </a:r>
            <a:r>
              <a:rPr sz="2000" spc="-20" dirty="0" err="1">
                <a:solidFill>
                  <a:srgbClr val="231F20"/>
                </a:solidFill>
                <a:highlight>
                  <a:srgbClr val="FFFF00"/>
                </a:highlight>
                <a:latin typeface="ＭＳ Ｐゴシック"/>
                <a:cs typeface="ＭＳ Ｐゴシック"/>
              </a:rPr>
              <a:t>い</a:t>
            </a:r>
            <a:r>
              <a:rPr sz="2000" spc="-10" dirty="0" err="1">
                <a:solidFill>
                  <a:srgbClr val="231F20"/>
                </a:solidFill>
                <a:highlight>
                  <a:srgbClr val="FFFF00"/>
                </a:highlight>
                <a:latin typeface="ＭＳ Ｐゴシック"/>
                <a:cs typeface="ＭＳ Ｐゴシック"/>
              </a:rPr>
              <a:t>く</a:t>
            </a:r>
            <a:r>
              <a:rPr sz="2000" spc="-15" dirty="0" err="1">
                <a:solidFill>
                  <a:srgbClr val="231F20"/>
                </a:solidFill>
                <a:latin typeface="ＭＳ Ｐゴシック"/>
                <a:cs typeface="ＭＳ Ｐゴシック"/>
              </a:rPr>
              <a:t>こ</a:t>
            </a:r>
            <a:r>
              <a:rPr sz="2000" spc="-10" dirty="0" err="1">
                <a:solidFill>
                  <a:srgbClr val="231F20"/>
                </a:solidFill>
                <a:latin typeface="ＭＳ Ｐゴシック"/>
                <a:cs typeface="ＭＳ Ｐゴシック"/>
              </a:rPr>
              <a:t>と</a:t>
            </a:r>
            <a:endParaRPr sz="2000" dirty="0">
              <a:latin typeface="ＭＳ Ｐゴシック"/>
              <a:cs typeface="ＭＳ Ｐゴシック"/>
            </a:endParaRPr>
          </a:p>
          <a:p>
            <a:pPr>
              <a:lnSpc>
                <a:spcPct val="100000"/>
              </a:lnSpc>
            </a:pPr>
            <a:endParaRPr sz="1600" dirty="0">
              <a:latin typeface="ＭＳ Ｐゴシック"/>
              <a:cs typeface="ＭＳ Ｐゴシック"/>
            </a:endParaRPr>
          </a:p>
          <a:p>
            <a:pPr marL="133985" marR="149225" indent="-87630" algn="just">
              <a:lnSpc>
                <a:spcPct val="100000"/>
              </a:lnSpc>
            </a:pPr>
            <a:r>
              <a:rPr sz="2000" spc="-10" dirty="0">
                <a:solidFill>
                  <a:srgbClr val="231F20"/>
                </a:solidFill>
                <a:latin typeface="ＭＳ Ｐゴシック"/>
                <a:cs typeface="ＭＳ Ｐゴシック"/>
              </a:rPr>
              <a:t>②</a:t>
            </a:r>
            <a:r>
              <a:rPr sz="2000" spc="5" dirty="0">
                <a:solidFill>
                  <a:srgbClr val="231F20"/>
                </a:solidFill>
                <a:latin typeface="ＭＳ Ｐゴシック"/>
                <a:cs typeface="ＭＳ Ｐゴシック"/>
              </a:rPr>
              <a:t> </a:t>
            </a:r>
            <a:r>
              <a:rPr lang="ja-JP" altLang="en-US" sz="2000" spc="5" dirty="0">
                <a:solidFill>
                  <a:srgbClr val="231F20"/>
                </a:solidFill>
                <a:latin typeface="ＭＳ Ｐゴシック"/>
                <a:cs typeface="ＭＳ Ｐゴシック"/>
              </a:rPr>
              <a:t>　</a:t>
            </a:r>
            <a:r>
              <a:rPr sz="2000" spc="-10" dirty="0" err="1">
                <a:solidFill>
                  <a:srgbClr val="231F20"/>
                </a:solidFill>
                <a:latin typeface="ＭＳ Ｐゴシック"/>
                <a:cs typeface="ＭＳ Ｐゴシック"/>
              </a:rPr>
              <a:t>教育課程の</a:t>
            </a:r>
            <a:r>
              <a:rPr sz="2000" spc="-10" dirty="0" err="1">
                <a:solidFill>
                  <a:srgbClr val="231F20"/>
                </a:solidFill>
                <a:highlight>
                  <a:srgbClr val="FFFF00"/>
                </a:highlight>
                <a:latin typeface="ＭＳ Ｐゴシック"/>
                <a:cs typeface="ＭＳ Ｐゴシック"/>
              </a:rPr>
              <a:t>実施状況を</a:t>
            </a:r>
            <a:r>
              <a:rPr sz="2000" spc="-20" dirty="0" err="1">
                <a:solidFill>
                  <a:srgbClr val="231F20"/>
                </a:solidFill>
                <a:highlight>
                  <a:srgbClr val="FFFF00"/>
                </a:highlight>
                <a:latin typeface="ＭＳ Ｐゴシック"/>
                <a:cs typeface="ＭＳ Ｐゴシック"/>
              </a:rPr>
              <a:t>評</a:t>
            </a:r>
            <a:r>
              <a:rPr sz="2000" spc="-10" dirty="0" err="1">
                <a:solidFill>
                  <a:srgbClr val="231F20"/>
                </a:solidFill>
                <a:highlight>
                  <a:srgbClr val="FFFF00"/>
                </a:highlight>
                <a:latin typeface="ＭＳ Ｐゴシック"/>
                <a:cs typeface="ＭＳ Ｐゴシック"/>
              </a:rPr>
              <a:t>価</a:t>
            </a:r>
            <a:r>
              <a:rPr sz="2000" spc="-5" dirty="0" err="1">
                <a:solidFill>
                  <a:srgbClr val="231F20"/>
                </a:solidFill>
                <a:latin typeface="ＭＳ Ｐゴシック"/>
                <a:cs typeface="ＭＳ Ｐゴシック"/>
              </a:rPr>
              <a:t>し</a:t>
            </a:r>
            <a:r>
              <a:rPr sz="2000" spc="-10" dirty="0" err="1">
                <a:solidFill>
                  <a:srgbClr val="231F20"/>
                </a:solidFill>
                <a:latin typeface="ＭＳ Ｐゴシック"/>
                <a:cs typeface="ＭＳ Ｐゴシック"/>
              </a:rPr>
              <a:t>てその</a:t>
            </a:r>
            <a:r>
              <a:rPr sz="2000" spc="-10" dirty="0" err="1">
                <a:solidFill>
                  <a:srgbClr val="231F20"/>
                </a:solidFill>
                <a:highlight>
                  <a:srgbClr val="FFFF00"/>
                </a:highlight>
                <a:latin typeface="ＭＳ Ｐゴシック"/>
                <a:cs typeface="ＭＳ Ｐゴシック"/>
              </a:rPr>
              <a:t>改善を図ってい</a:t>
            </a:r>
            <a:r>
              <a:rPr sz="2000" spc="-5" dirty="0" err="1">
                <a:solidFill>
                  <a:srgbClr val="231F20"/>
                </a:solidFill>
                <a:highlight>
                  <a:srgbClr val="FFFF00"/>
                </a:highlight>
                <a:latin typeface="ＭＳ Ｐゴシック"/>
                <a:cs typeface="ＭＳ Ｐゴシック"/>
              </a:rPr>
              <a:t>く</a:t>
            </a:r>
            <a:r>
              <a:rPr sz="2000" spc="-10" dirty="0" err="1">
                <a:solidFill>
                  <a:srgbClr val="231F20"/>
                </a:solidFill>
                <a:latin typeface="ＭＳ Ｐゴシック"/>
                <a:cs typeface="ＭＳ Ｐゴシック"/>
              </a:rPr>
              <a:t>こ</a:t>
            </a:r>
            <a:r>
              <a:rPr sz="2000" spc="-5" dirty="0" err="1">
                <a:solidFill>
                  <a:srgbClr val="231F20"/>
                </a:solidFill>
                <a:latin typeface="ＭＳ Ｐゴシック"/>
                <a:cs typeface="ＭＳ Ｐゴシック"/>
              </a:rPr>
              <a:t>と</a:t>
            </a:r>
            <a:endParaRPr sz="2000" dirty="0">
              <a:latin typeface="ＭＳ Ｐゴシック"/>
              <a:cs typeface="ＭＳ Ｐゴシック"/>
            </a:endParaRPr>
          </a:p>
          <a:p>
            <a:pPr>
              <a:lnSpc>
                <a:spcPct val="100000"/>
              </a:lnSpc>
              <a:spcBef>
                <a:spcPts val="15"/>
              </a:spcBef>
            </a:pPr>
            <a:endParaRPr sz="1600" dirty="0">
              <a:latin typeface="ＭＳ Ｐゴシック"/>
              <a:cs typeface="ＭＳ Ｐゴシック"/>
            </a:endParaRPr>
          </a:p>
          <a:p>
            <a:pPr marL="133985" marR="106680" indent="-87630" algn="just">
              <a:lnSpc>
                <a:spcPct val="100000"/>
              </a:lnSpc>
            </a:pPr>
            <a:r>
              <a:rPr sz="2000" spc="-10" dirty="0">
                <a:solidFill>
                  <a:srgbClr val="231F20"/>
                </a:solidFill>
                <a:latin typeface="ＭＳ Ｐゴシック"/>
                <a:cs typeface="ＭＳ Ｐゴシック"/>
              </a:rPr>
              <a:t>③</a:t>
            </a:r>
            <a:r>
              <a:rPr sz="2000" spc="15" dirty="0">
                <a:solidFill>
                  <a:srgbClr val="231F20"/>
                </a:solidFill>
                <a:latin typeface="ＭＳ Ｐゴシック"/>
                <a:cs typeface="ＭＳ Ｐゴシック"/>
              </a:rPr>
              <a:t> </a:t>
            </a:r>
            <a:r>
              <a:rPr sz="2000" spc="-15" dirty="0" err="1">
                <a:solidFill>
                  <a:srgbClr val="231F20"/>
                </a:solidFill>
                <a:latin typeface="ＭＳ Ｐゴシック"/>
                <a:cs typeface="ＭＳ Ｐゴシック"/>
              </a:rPr>
              <a:t>教育課程の</a:t>
            </a:r>
            <a:r>
              <a:rPr sz="2000" spc="-15" dirty="0" err="1">
                <a:solidFill>
                  <a:srgbClr val="231F20"/>
                </a:solidFill>
                <a:highlight>
                  <a:srgbClr val="FFFF00"/>
                </a:highlight>
                <a:latin typeface="ＭＳ Ｐゴシック"/>
                <a:cs typeface="ＭＳ Ｐゴシック"/>
              </a:rPr>
              <a:t>実施に必要な人的又は物的な体制を確保する</a:t>
            </a:r>
            <a:r>
              <a:rPr sz="2000" spc="-10" dirty="0" err="1">
                <a:solidFill>
                  <a:srgbClr val="231F20"/>
                </a:solidFill>
                <a:latin typeface="ＭＳ Ｐゴシック"/>
                <a:cs typeface="ＭＳ Ｐゴシック"/>
              </a:rPr>
              <a:t>とと</a:t>
            </a:r>
            <a:r>
              <a:rPr sz="2000" spc="-15" dirty="0" err="1">
                <a:solidFill>
                  <a:srgbClr val="231F20"/>
                </a:solidFill>
                <a:latin typeface="ＭＳ Ｐゴシック"/>
                <a:cs typeface="ＭＳ Ｐゴシック"/>
              </a:rPr>
              <a:t>もにその</a:t>
            </a:r>
            <a:r>
              <a:rPr sz="2000" spc="-15" dirty="0" err="1">
                <a:solidFill>
                  <a:srgbClr val="231F20"/>
                </a:solidFill>
                <a:highlight>
                  <a:srgbClr val="FFFF00"/>
                </a:highlight>
                <a:latin typeface="ＭＳ Ｐゴシック"/>
                <a:cs typeface="ＭＳ Ｐゴシック"/>
              </a:rPr>
              <a:t>改善を図ってい</a:t>
            </a:r>
            <a:r>
              <a:rPr sz="2000" spc="-10" dirty="0" err="1">
                <a:solidFill>
                  <a:srgbClr val="231F20"/>
                </a:solidFill>
                <a:highlight>
                  <a:srgbClr val="FFFF00"/>
                </a:highlight>
                <a:latin typeface="ＭＳ Ｐゴシック"/>
                <a:cs typeface="ＭＳ Ｐゴシック"/>
              </a:rPr>
              <a:t>く</a:t>
            </a:r>
            <a:r>
              <a:rPr sz="2000" spc="-15" dirty="0" err="1">
                <a:solidFill>
                  <a:srgbClr val="231F20"/>
                </a:solidFill>
                <a:latin typeface="ＭＳ Ｐゴシック"/>
                <a:cs typeface="ＭＳ Ｐゴシック"/>
              </a:rPr>
              <a:t>こ</a:t>
            </a:r>
            <a:r>
              <a:rPr sz="2000" spc="-10" dirty="0" err="1">
                <a:solidFill>
                  <a:srgbClr val="231F20"/>
                </a:solidFill>
                <a:latin typeface="ＭＳ Ｐゴシック"/>
                <a:cs typeface="ＭＳ Ｐゴシック"/>
              </a:rPr>
              <a:t>と</a:t>
            </a:r>
            <a:endParaRPr lang="en-US" altLang="ja-JP" sz="2000" spc="-10" dirty="0">
              <a:solidFill>
                <a:srgbClr val="231F20"/>
              </a:solidFill>
              <a:latin typeface="ＭＳ Ｐゴシック"/>
              <a:cs typeface="ＭＳ Ｐゴシック"/>
            </a:endParaRPr>
          </a:p>
          <a:p>
            <a:pPr marL="133985" marR="106680" indent="-87630" algn="just">
              <a:lnSpc>
                <a:spcPct val="100000"/>
              </a:lnSpc>
            </a:pPr>
            <a:endParaRPr lang="en-US" altLang="ja-JP" sz="2000" spc="-10" dirty="0">
              <a:solidFill>
                <a:srgbClr val="231F20"/>
              </a:solidFill>
              <a:latin typeface="ＭＳ Ｐゴシック"/>
              <a:cs typeface="ＭＳ Ｐゴシック"/>
            </a:endParaRPr>
          </a:p>
        </p:txBody>
      </p:sp>
      <p:sp>
        <p:nvSpPr>
          <p:cNvPr id="9" name="object 40">
            <a:extLst>
              <a:ext uri="{FF2B5EF4-FFF2-40B4-BE49-F238E27FC236}">
                <a16:creationId xmlns:a16="http://schemas.microsoft.com/office/drawing/2014/main" id="{E9981E47-FB5F-4827-9905-DBD5F331F9A1}"/>
              </a:ext>
            </a:extLst>
          </p:cNvPr>
          <p:cNvSpPr txBox="1"/>
          <p:nvPr/>
        </p:nvSpPr>
        <p:spPr>
          <a:xfrm>
            <a:off x="892387" y="5394033"/>
            <a:ext cx="8991154" cy="570669"/>
          </a:xfrm>
          <a:prstGeom prst="rect">
            <a:avLst/>
          </a:prstGeom>
        </p:spPr>
        <p:txBody>
          <a:bodyPr vert="horz" wrap="square" lIns="0" tIns="16510" rIns="0" bIns="0" rtlCol="0">
            <a:spAutoFit/>
          </a:bodyPr>
          <a:lstStyle/>
          <a:p>
            <a:pPr marL="12700">
              <a:lnSpc>
                <a:spcPct val="100000"/>
              </a:lnSpc>
              <a:spcBef>
                <a:spcPts val="130"/>
              </a:spcBef>
            </a:pPr>
            <a:r>
              <a:rPr spc="35" dirty="0">
                <a:solidFill>
                  <a:srgbClr val="231F20"/>
                </a:solidFill>
                <a:latin typeface="MS UI Gothic"/>
                <a:cs typeface="MS UI Gothic"/>
              </a:rPr>
              <a:t>※</a:t>
            </a:r>
            <a:r>
              <a:rPr spc="50" dirty="0">
                <a:solidFill>
                  <a:srgbClr val="231F20"/>
                </a:solidFill>
                <a:latin typeface="ＭＳ Ｐゴシック"/>
                <a:cs typeface="ＭＳ Ｐゴシック"/>
              </a:rPr>
              <a:t>左右は</a:t>
            </a:r>
            <a:r>
              <a:rPr spc="30" dirty="0">
                <a:solidFill>
                  <a:srgbClr val="231F20"/>
                </a:solidFill>
                <a:latin typeface="ＭＳ Ｐゴシック"/>
                <a:cs typeface="ＭＳ Ｐゴシック"/>
              </a:rPr>
              <a:t>、</a:t>
            </a:r>
            <a:r>
              <a:rPr spc="50" dirty="0">
                <a:solidFill>
                  <a:srgbClr val="231F20"/>
                </a:solidFill>
                <a:latin typeface="ＭＳ Ｐゴシック"/>
                <a:cs typeface="ＭＳ Ｐゴシック"/>
              </a:rPr>
              <a:t>必ず</a:t>
            </a:r>
            <a:r>
              <a:rPr spc="35" dirty="0">
                <a:solidFill>
                  <a:srgbClr val="231F20"/>
                </a:solidFill>
                <a:latin typeface="ＭＳ Ｐゴシック"/>
                <a:cs typeface="ＭＳ Ｐゴシック"/>
              </a:rPr>
              <a:t>し</a:t>
            </a:r>
            <a:r>
              <a:rPr spc="40" dirty="0">
                <a:solidFill>
                  <a:srgbClr val="231F20"/>
                </a:solidFill>
                <a:latin typeface="ＭＳ Ｐゴシック"/>
                <a:cs typeface="ＭＳ Ｐゴシック"/>
              </a:rPr>
              <a:t>も</a:t>
            </a:r>
            <a:r>
              <a:rPr spc="20" dirty="0">
                <a:solidFill>
                  <a:srgbClr val="231F20"/>
                </a:solidFill>
                <a:latin typeface="ＭＳ Ｐゴシック"/>
                <a:cs typeface="ＭＳ Ｐゴシック"/>
              </a:rPr>
              <a:t>1</a:t>
            </a:r>
            <a:r>
              <a:rPr spc="50" dirty="0">
                <a:solidFill>
                  <a:srgbClr val="231F20"/>
                </a:solidFill>
                <a:latin typeface="ＭＳ Ｐゴシック"/>
                <a:cs typeface="ＭＳ Ｐゴシック"/>
              </a:rPr>
              <a:t>対</a:t>
            </a:r>
            <a:r>
              <a:rPr spc="20" dirty="0">
                <a:solidFill>
                  <a:srgbClr val="231F20"/>
                </a:solidFill>
                <a:latin typeface="ＭＳ Ｐゴシック"/>
                <a:cs typeface="ＭＳ Ｐゴシック"/>
              </a:rPr>
              <a:t>1</a:t>
            </a:r>
            <a:r>
              <a:rPr spc="50" dirty="0">
                <a:solidFill>
                  <a:srgbClr val="231F20"/>
                </a:solidFill>
                <a:latin typeface="ＭＳ Ｐゴシック"/>
                <a:cs typeface="ＭＳ Ｐゴシック"/>
              </a:rPr>
              <a:t>関</a:t>
            </a:r>
            <a:r>
              <a:rPr spc="60" dirty="0">
                <a:solidFill>
                  <a:srgbClr val="231F20"/>
                </a:solidFill>
                <a:latin typeface="ＭＳ Ｐゴシック"/>
                <a:cs typeface="ＭＳ Ｐゴシック"/>
              </a:rPr>
              <a:t>係</a:t>
            </a:r>
            <a:r>
              <a:rPr spc="20" dirty="0">
                <a:solidFill>
                  <a:srgbClr val="231F20"/>
                </a:solidFill>
                <a:latin typeface="ＭＳ Ｐゴシック"/>
                <a:cs typeface="ＭＳ Ｐゴシック"/>
              </a:rPr>
              <a:t>で</a:t>
            </a:r>
            <a:r>
              <a:rPr spc="35" dirty="0">
                <a:solidFill>
                  <a:srgbClr val="231F20"/>
                </a:solidFill>
                <a:latin typeface="ＭＳ Ｐゴシック"/>
                <a:cs typeface="ＭＳ Ｐゴシック"/>
              </a:rPr>
              <a:t>は</a:t>
            </a:r>
            <a:r>
              <a:rPr spc="30" dirty="0">
                <a:solidFill>
                  <a:srgbClr val="231F20"/>
                </a:solidFill>
                <a:latin typeface="ＭＳ Ｐゴシック"/>
                <a:cs typeface="ＭＳ Ｐゴシック"/>
              </a:rPr>
              <a:t>無</a:t>
            </a:r>
            <a:r>
              <a:rPr spc="20" dirty="0">
                <a:solidFill>
                  <a:srgbClr val="231F20"/>
                </a:solidFill>
                <a:latin typeface="ＭＳ Ｐゴシック"/>
                <a:cs typeface="ＭＳ Ｐゴシック"/>
              </a:rPr>
              <a:t>い</a:t>
            </a:r>
            <a:r>
              <a:rPr spc="35" dirty="0">
                <a:solidFill>
                  <a:srgbClr val="231F20"/>
                </a:solidFill>
                <a:latin typeface="ＭＳ Ｐゴシック"/>
                <a:cs typeface="ＭＳ Ｐゴシック"/>
              </a:rPr>
              <a:t>点</a:t>
            </a:r>
            <a:r>
              <a:rPr spc="20" dirty="0">
                <a:solidFill>
                  <a:srgbClr val="231F20"/>
                </a:solidFill>
                <a:latin typeface="ＭＳ Ｐゴシック"/>
                <a:cs typeface="ＭＳ Ｐゴシック"/>
              </a:rPr>
              <a:t>に</a:t>
            </a:r>
            <a:r>
              <a:rPr spc="35" dirty="0">
                <a:solidFill>
                  <a:srgbClr val="231F20"/>
                </a:solidFill>
                <a:latin typeface="ＭＳ Ｐゴシック"/>
                <a:cs typeface="ＭＳ Ｐゴシック"/>
              </a:rPr>
              <a:t>留</a:t>
            </a:r>
            <a:r>
              <a:rPr spc="25" dirty="0">
                <a:solidFill>
                  <a:srgbClr val="231F20"/>
                </a:solidFill>
                <a:latin typeface="ＭＳ Ｐゴシック"/>
                <a:cs typeface="ＭＳ Ｐゴシック"/>
              </a:rPr>
              <a:t>意が</a:t>
            </a:r>
            <a:r>
              <a:rPr spc="35" dirty="0">
                <a:solidFill>
                  <a:srgbClr val="231F20"/>
                </a:solidFill>
                <a:latin typeface="ＭＳ Ｐゴシック"/>
                <a:cs typeface="ＭＳ Ｐゴシック"/>
              </a:rPr>
              <a:t>必</a:t>
            </a:r>
            <a:r>
              <a:rPr spc="25" dirty="0">
                <a:solidFill>
                  <a:srgbClr val="231F20"/>
                </a:solidFill>
                <a:latin typeface="ＭＳ Ｐゴシック"/>
                <a:cs typeface="ＭＳ Ｐゴシック"/>
              </a:rPr>
              <a:t>要</a:t>
            </a:r>
            <a:r>
              <a:rPr spc="15" dirty="0">
                <a:solidFill>
                  <a:srgbClr val="231F20"/>
                </a:solidFill>
                <a:latin typeface="ＭＳ Ｐゴシック"/>
                <a:cs typeface="ＭＳ Ｐゴシック"/>
              </a:rPr>
              <a:t>。</a:t>
            </a:r>
            <a:endParaRPr dirty="0">
              <a:latin typeface="ＭＳ Ｐゴシック"/>
              <a:cs typeface="ＭＳ Ｐゴシック"/>
            </a:endParaRPr>
          </a:p>
          <a:p>
            <a:pPr marL="153035">
              <a:lnSpc>
                <a:spcPct val="100000"/>
              </a:lnSpc>
              <a:spcBef>
                <a:spcPts val="40"/>
              </a:spcBef>
            </a:pPr>
            <a:r>
              <a:rPr spc="30" dirty="0">
                <a:solidFill>
                  <a:srgbClr val="231F20"/>
                </a:solidFill>
                <a:latin typeface="ＭＳ Ｐゴシック"/>
                <a:cs typeface="ＭＳ Ｐゴシック"/>
              </a:rPr>
              <a:t>例</a:t>
            </a:r>
            <a:r>
              <a:rPr spc="25" dirty="0">
                <a:solidFill>
                  <a:srgbClr val="231F20"/>
                </a:solidFill>
                <a:latin typeface="ＭＳ Ｐゴシック"/>
                <a:cs typeface="ＭＳ Ｐゴシック"/>
              </a:rPr>
              <a:t>え</a:t>
            </a:r>
            <a:r>
              <a:rPr spc="30" dirty="0">
                <a:solidFill>
                  <a:srgbClr val="231F20"/>
                </a:solidFill>
                <a:latin typeface="ＭＳ Ｐゴシック"/>
                <a:cs typeface="ＭＳ Ｐゴシック"/>
              </a:rPr>
              <a:t>ば</a:t>
            </a:r>
            <a:r>
              <a:rPr spc="20" dirty="0">
                <a:solidFill>
                  <a:srgbClr val="231F20"/>
                </a:solidFill>
                <a:latin typeface="ＭＳ Ｐゴシック"/>
                <a:cs typeface="ＭＳ Ｐゴシック"/>
              </a:rPr>
              <a:t>、</a:t>
            </a:r>
            <a:r>
              <a:rPr spc="30" dirty="0">
                <a:solidFill>
                  <a:srgbClr val="231F20"/>
                </a:solidFill>
                <a:latin typeface="ＭＳ Ｐゴシック"/>
                <a:cs typeface="ＭＳ Ｐゴシック"/>
              </a:rPr>
              <a:t>②の改善は</a:t>
            </a:r>
            <a:r>
              <a:rPr spc="15" dirty="0">
                <a:solidFill>
                  <a:srgbClr val="231F20"/>
                </a:solidFill>
                <a:latin typeface="ＭＳ Ｐゴシック"/>
                <a:cs typeface="ＭＳ Ｐゴシック"/>
              </a:rPr>
              <a:t>「</a:t>
            </a:r>
            <a:r>
              <a:rPr spc="30" dirty="0">
                <a:solidFill>
                  <a:srgbClr val="231F20"/>
                </a:solidFill>
                <a:latin typeface="ＭＳ Ｐゴシック"/>
                <a:cs typeface="ＭＳ Ｐゴシック"/>
              </a:rPr>
              <a:t>学校の教育</a:t>
            </a:r>
            <a:r>
              <a:rPr spc="35" dirty="0">
                <a:solidFill>
                  <a:srgbClr val="231F20"/>
                </a:solidFill>
                <a:latin typeface="ＭＳ Ｐゴシック"/>
                <a:cs typeface="ＭＳ Ｐゴシック"/>
              </a:rPr>
              <a:t>目</a:t>
            </a:r>
            <a:r>
              <a:rPr spc="30" dirty="0">
                <a:solidFill>
                  <a:srgbClr val="231F20"/>
                </a:solidFill>
                <a:latin typeface="ＭＳ Ｐゴシック"/>
                <a:cs typeface="ＭＳ Ｐゴシック"/>
              </a:rPr>
              <a:t>標</a:t>
            </a:r>
            <a:r>
              <a:rPr spc="20" dirty="0">
                <a:solidFill>
                  <a:srgbClr val="231F20"/>
                </a:solidFill>
                <a:latin typeface="ＭＳ Ｐゴシック"/>
                <a:cs typeface="ＭＳ Ｐゴシック"/>
              </a:rPr>
              <a:t>」にも</a:t>
            </a:r>
            <a:r>
              <a:rPr spc="25" dirty="0">
                <a:solidFill>
                  <a:srgbClr val="231F20"/>
                </a:solidFill>
                <a:latin typeface="ＭＳ Ｐゴシック"/>
                <a:cs typeface="ＭＳ Ｐゴシック"/>
              </a:rPr>
              <a:t>向</a:t>
            </a:r>
            <a:r>
              <a:rPr spc="35" dirty="0">
                <a:solidFill>
                  <a:srgbClr val="231F20"/>
                </a:solidFill>
                <a:latin typeface="ＭＳ Ｐゴシック"/>
                <a:cs typeface="ＭＳ Ｐゴシック"/>
              </a:rPr>
              <a:t>か</a:t>
            </a:r>
            <a:r>
              <a:rPr spc="25" dirty="0">
                <a:solidFill>
                  <a:srgbClr val="231F20"/>
                </a:solidFill>
                <a:latin typeface="ＭＳ Ｐゴシック"/>
                <a:cs typeface="ＭＳ Ｐゴシック"/>
              </a:rPr>
              <a:t>う</a:t>
            </a:r>
            <a:r>
              <a:rPr spc="30" dirty="0">
                <a:solidFill>
                  <a:srgbClr val="231F20"/>
                </a:solidFill>
                <a:latin typeface="ＭＳ Ｐゴシック"/>
                <a:cs typeface="ＭＳ Ｐゴシック"/>
              </a:rPr>
              <a:t>場合も</a:t>
            </a:r>
            <a:r>
              <a:rPr spc="25" dirty="0">
                <a:solidFill>
                  <a:srgbClr val="231F20"/>
                </a:solidFill>
                <a:latin typeface="ＭＳ Ｐゴシック"/>
                <a:cs typeface="ＭＳ Ｐゴシック"/>
              </a:rPr>
              <a:t>ある</a:t>
            </a:r>
            <a:r>
              <a:rPr sz="1000" spc="20" dirty="0">
                <a:solidFill>
                  <a:srgbClr val="231F20"/>
                </a:solidFill>
                <a:latin typeface="ＭＳ Ｐゴシック"/>
                <a:cs typeface="ＭＳ Ｐゴシック"/>
              </a:rPr>
              <a:t>。</a:t>
            </a:r>
            <a:endParaRPr sz="1000" dirty="0">
              <a:latin typeface="ＭＳ Ｐゴシック"/>
              <a:cs typeface="ＭＳ Ｐゴシック"/>
            </a:endParaRPr>
          </a:p>
        </p:txBody>
      </p:sp>
    </p:spTree>
    <p:extLst>
      <p:ext uri="{BB962C8B-B14F-4D97-AF65-F5344CB8AC3E}">
        <p14:creationId xmlns:p14="http://schemas.microsoft.com/office/powerpoint/2010/main" val="401528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9C1E0D-A657-45D8-9C7C-B508D8DC7723}"/>
              </a:ext>
            </a:extLst>
          </p:cNvPr>
          <p:cNvPicPr>
            <a:picLocks noChangeAspect="1"/>
          </p:cNvPicPr>
          <p:nvPr/>
        </p:nvPicPr>
        <p:blipFill>
          <a:blip r:embed="rId3"/>
          <a:stretch>
            <a:fillRect/>
          </a:stretch>
        </p:blipFill>
        <p:spPr>
          <a:xfrm>
            <a:off x="1881640" y="318716"/>
            <a:ext cx="8428720" cy="5934302"/>
          </a:xfrm>
          <a:prstGeom prst="rect">
            <a:avLst/>
          </a:prstGeom>
        </p:spPr>
      </p:pic>
    </p:spTree>
    <p:extLst>
      <p:ext uri="{BB962C8B-B14F-4D97-AF65-F5344CB8AC3E}">
        <p14:creationId xmlns:p14="http://schemas.microsoft.com/office/powerpoint/2010/main" val="127103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0A35A-B4BB-46FE-B3B0-A422D0146C15}"/>
              </a:ext>
            </a:extLst>
          </p:cNvPr>
          <p:cNvSpPr>
            <a:spLocks noGrp="1"/>
          </p:cNvSpPr>
          <p:nvPr>
            <p:ph type="title"/>
          </p:nvPr>
        </p:nvSpPr>
        <p:spPr/>
        <p:txBody>
          <a:bodyPr>
            <a:normAutofit/>
          </a:bodyPr>
          <a:lstStyle/>
          <a:p>
            <a:r>
              <a:rPr kumimoji="1" lang="ja-JP" altLang="en-US" sz="3600" dirty="0"/>
              <a:t>➢　「学校教育法」（平成</a:t>
            </a:r>
            <a:r>
              <a:rPr kumimoji="1" lang="en-US" altLang="ja-JP" sz="3600" dirty="0"/>
              <a:t>19</a:t>
            </a:r>
            <a:r>
              <a:rPr kumimoji="1" lang="ja-JP" altLang="en-US" sz="3600" dirty="0"/>
              <a:t>年</a:t>
            </a:r>
            <a:r>
              <a:rPr kumimoji="1" lang="en-US" altLang="ja-JP" sz="3600" dirty="0"/>
              <a:t>6</a:t>
            </a:r>
            <a:r>
              <a:rPr kumimoji="1" lang="ja-JP" altLang="en-US" sz="3600" dirty="0"/>
              <a:t>月</a:t>
            </a:r>
            <a:r>
              <a:rPr kumimoji="1" lang="en-US" altLang="ja-JP" sz="3600" dirty="0"/>
              <a:t>27</a:t>
            </a:r>
            <a:r>
              <a:rPr kumimoji="1" lang="ja-JP" altLang="en-US" sz="3600" dirty="0"/>
              <a:t>日 一部改正）</a:t>
            </a:r>
          </a:p>
        </p:txBody>
      </p:sp>
      <p:sp>
        <p:nvSpPr>
          <p:cNvPr id="3" name="テキスト ボックス 2">
            <a:extLst>
              <a:ext uri="{FF2B5EF4-FFF2-40B4-BE49-F238E27FC236}">
                <a16:creationId xmlns:a16="http://schemas.microsoft.com/office/drawing/2014/main" id="{D20D7A15-F429-4D87-92EC-ADFAE91F83BE}"/>
              </a:ext>
            </a:extLst>
          </p:cNvPr>
          <p:cNvSpPr txBox="1"/>
          <p:nvPr/>
        </p:nvSpPr>
        <p:spPr>
          <a:xfrm>
            <a:off x="1207294" y="1843088"/>
            <a:ext cx="9948386" cy="1754326"/>
          </a:xfrm>
          <a:prstGeom prst="rect">
            <a:avLst/>
          </a:prstGeom>
          <a:noFill/>
          <a:ln w="3175">
            <a:solidFill>
              <a:schemeClr val="tx1"/>
            </a:solidFill>
          </a:ln>
        </p:spPr>
        <p:txBody>
          <a:bodyPr wrap="square" rtlCol="0">
            <a:spAutoFit/>
          </a:bodyPr>
          <a:lstStyle/>
          <a:p>
            <a:r>
              <a:rPr kumimoji="1" lang="ja-JP" altLang="en-US" dirty="0"/>
              <a:t>第３０条　　小学校における教育は、前条に規定する目的を実現するために必要な程度において第</a:t>
            </a:r>
            <a:r>
              <a:rPr kumimoji="1" lang="en-US" altLang="ja-JP" dirty="0"/>
              <a:t>21</a:t>
            </a:r>
            <a:r>
              <a:rPr kumimoji="1" lang="ja-JP" altLang="en-US" dirty="0"/>
              <a:t>条各号に掲げる目標を達成するよう行われるものとする。</a:t>
            </a:r>
            <a:endParaRPr kumimoji="1" lang="en-US" altLang="ja-JP" dirty="0"/>
          </a:p>
          <a:p>
            <a:endParaRPr kumimoji="1" lang="en-US" altLang="ja-JP" dirty="0"/>
          </a:p>
          <a:p>
            <a:r>
              <a:rPr kumimoji="1" lang="ja-JP" altLang="en-US" dirty="0"/>
              <a:t>２　　前項の場合において、生涯にわたり学習する基盤が培われるよう、</a:t>
            </a:r>
            <a:r>
              <a:rPr kumimoji="1" lang="ja-JP" altLang="en-US" dirty="0">
                <a:solidFill>
                  <a:srgbClr val="FF0000"/>
                </a:solidFill>
              </a:rPr>
              <a:t>基礎的な知識及び技能を習得</a:t>
            </a:r>
            <a:r>
              <a:rPr kumimoji="1" lang="ja-JP" altLang="en-US" dirty="0"/>
              <a:t>させるとともに、</a:t>
            </a:r>
            <a:r>
              <a:rPr kumimoji="1" lang="ja-JP" altLang="en-US" dirty="0">
                <a:solidFill>
                  <a:srgbClr val="FF0000"/>
                </a:solidFill>
              </a:rPr>
              <a:t>これらを活用して課題を解決するために必要な思考力、判断力、表現力その他の能力</a:t>
            </a:r>
            <a:r>
              <a:rPr kumimoji="1" lang="ja-JP" altLang="en-US" dirty="0"/>
              <a:t>をはぐくみ、</a:t>
            </a:r>
            <a:r>
              <a:rPr kumimoji="1" lang="ja-JP" altLang="en-US" dirty="0">
                <a:solidFill>
                  <a:srgbClr val="FF0000"/>
                </a:solidFill>
              </a:rPr>
              <a:t>主体的に学習に取り組む態度を養う</a:t>
            </a:r>
            <a:r>
              <a:rPr kumimoji="1" lang="ja-JP" altLang="en-US" dirty="0"/>
              <a:t>ことに、特に意を用いなければならない。</a:t>
            </a:r>
          </a:p>
        </p:txBody>
      </p:sp>
      <p:pic>
        <p:nvPicPr>
          <p:cNvPr id="4" name="図 3">
            <a:extLst>
              <a:ext uri="{FF2B5EF4-FFF2-40B4-BE49-F238E27FC236}">
                <a16:creationId xmlns:a16="http://schemas.microsoft.com/office/drawing/2014/main" id="{F59F3526-C5AE-40A2-AA27-35E029ED4C68}"/>
              </a:ext>
            </a:extLst>
          </p:cNvPr>
          <p:cNvPicPr>
            <a:picLocks noChangeAspect="1"/>
          </p:cNvPicPr>
          <p:nvPr/>
        </p:nvPicPr>
        <p:blipFill>
          <a:blip r:embed="rId3"/>
          <a:stretch>
            <a:fillRect/>
          </a:stretch>
        </p:blipFill>
        <p:spPr>
          <a:xfrm>
            <a:off x="4348027" y="3805565"/>
            <a:ext cx="3495945" cy="2463857"/>
          </a:xfrm>
          <a:prstGeom prst="rect">
            <a:avLst/>
          </a:prstGeom>
        </p:spPr>
      </p:pic>
    </p:spTree>
    <p:extLst>
      <p:ext uri="{BB962C8B-B14F-4D97-AF65-F5344CB8AC3E}">
        <p14:creationId xmlns:p14="http://schemas.microsoft.com/office/powerpoint/2010/main" val="25606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8EFDB-F996-4B27-BF0F-43C6990E7079}"/>
              </a:ext>
            </a:extLst>
          </p:cNvPr>
          <p:cNvSpPr>
            <a:spLocks noGrp="1"/>
          </p:cNvSpPr>
          <p:nvPr>
            <p:ph type="title"/>
          </p:nvPr>
        </p:nvSpPr>
        <p:spPr/>
        <p:txBody>
          <a:bodyPr/>
          <a:lstStyle/>
          <a:p>
            <a:r>
              <a:rPr kumimoji="1" lang="ja-JP" altLang="en-US" dirty="0"/>
              <a:t>➢　さまざまなレベルのカリマネ</a:t>
            </a:r>
          </a:p>
        </p:txBody>
      </p:sp>
      <p:sp>
        <p:nvSpPr>
          <p:cNvPr id="3" name="テキスト ボックス 2">
            <a:extLst>
              <a:ext uri="{FF2B5EF4-FFF2-40B4-BE49-F238E27FC236}">
                <a16:creationId xmlns:a16="http://schemas.microsoft.com/office/drawing/2014/main" id="{7842ED48-70BC-4110-B03A-E6265A31FCCE}"/>
              </a:ext>
            </a:extLst>
          </p:cNvPr>
          <p:cNvSpPr txBox="1"/>
          <p:nvPr/>
        </p:nvSpPr>
        <p:spPr>
          <a:xfrm>
            <a:off x="1193006" y="1917562"/>
            <a:ext cx="9962674" cy="3631763"/>
          </a:xfrm>
          <a:prstGeom prst="rect">
            <a:avLst/>
          </a:prstGeom>
          <a:noFill/>
        </p:spPr>
        <p:txBody>
          <a:bodyPr wrap="square" rtlCol="0">
            <a:spAutoFit/>
          </a:bodyPr>
          <a:lstStyle/>
          <a:p>
            <a:r>
              <a:rPr kumimoji="1" lang="ja-JP" altLang="en-US" sz="2800" dirty="0"/>
              <a:t>（１）　学校のカリマネ</a:t>
            </a:r>
            <a:endParaRPr kumimoji="1" lang="en-US" altLang="ja-JP" sz="2800" dirty="0"/>
          </a:p>
          <a:p>
            <a:endParaRPr kumimoji="1" lang="en-US" altLang="ja-JP" dirty="0"/>
          </a:p>
          <a:p>
            <a:r>
              <a:rPr kumimoji="1" lang="ja-JP" altLang="en-US" sz="2800" dirty="0"/>
              <a:t>（２）　教科・領域のカリマネ</a:t>
            </a:r>
            <a:endParaRPr kumimoji="1" lang="en-US" altLang="ja-JP" sz="2800" dirty="0"/>
          </a:p>
          <a:p>
            <a:endParaRPr kumimoji="1" lang="en-US" altLang="ja-JP" dirty="0"/>
          </a:p>
          <a:p>
            <a:r>
              <a:rPr kumimoji="1" lang="ja-JP" altLang="en-US" sz="2800" dirty="0"/>
              <a:t>（３）　学年のカリマネ</a:t>
            </a:r>
            <a:endParaRPr kumimoji="1" lang="en-US" altLang="ja-JP" sz="2800" dirty="0"/>
          </a:p>
          <a:p>
            <a:endParaRPr kumimoji="1" lang="en-US" altLang="ja-JP" dirty="0"/>
          </a:p>
          <a:p>
            <a:r>
              <a:rPr kumimoji="1" lang="ja-JP" altLang="en-US" sz="2800" dirty="0"/>
              <a:t>（４）　学級のカリマネ</a:t>
            </a:r>
            <a:endParaRPr kumimoji="1" lang="en-US" altLang="ja-JP" sz="2800" dirty="0"/>
          </a:p>
          <a:p>
            <a:endParaRPr kumimoji="1" lang="en-US" altLang="ja-JP" dirty="0"/>
          </a:p>
          <a:p>
            <a:r>
              <a:rPr kumimoji="1" lang="ja-JP" altLang="en-US" sz="2800" dirty="0"/>
              <a:t>（５）　子供一人ひとりの自己の学びのカリマネ</a:t>
            </a:r>
            <a:endParaRPr kumimoji="1" lang="en-US" altLang="ja-JP" sz="2800" dirty="0"/>
          </a:p>
          <a:p>
            <a:endParaRPr kumimoji="1" lang="ja-JP" altLang="en-US" dirty="0"/>
          </a:p>
        </p:txBody>
      </p:sp>
    </p:spTree>
    <p:extLst>
      <p:ext uri="{BB962C8B-B14F-4D97-AF65-F5344CB8AC3E}">
        <p14:creationId xmlns:p14="http://schemas.microsoft.com/office/powerpoint/2010/main" val="46308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2B6C3-0E4B-4E25-B673-5C94E7195CDB}"/>
              </a:ext>
            </a:extLst>
          </p:cNvPr>
          <p:cNvSpPr>
            <a:spLocks noGrp="1"/>
          </p:cNvSpPr>
          <p:nvPr>
            <p:ph type="title"/>
          </p:nvPr>
        </p:nvSpPr>
        <p:spPr/>
        <p:txBody>
          <a:bodyPr/>
          <a:lstStyle/>
          <a:p>
            <a:r>
              <a:rPr kumimoji="1" lang="ja-JP" altLang="en-US" dirty="0"/>
              <a:t>➢　何でカリマネ？</a:t>
            </a:r>
          </a:p>
        </p:txBody>
      </p:sp>
      <p:sp>
        <p:nvSpPr>
          <p:cNvPr id="3" name="コンテンツ プレースホルダー 2">
            <a:extLst>
              <a:ext uri="{FF2B5EF4-FFF2-40B4-BE49-F238E27FC236}">
                <a16:creationId xmlns:a16="http://schemas.microsoft.com/office/drawing/2014/main" id="{D2854EEA-1793-4989-8335-F46BA4298605}"/>
              </a:ext>
            </a:extLst>
          </p:cNvPr>
          <p:cNvSpPr>
            <a:spLocks noGrp="1"/>
          </p:cNvSpPr>
          <p:nvPr>
            <p:ph idx="1"/>
          </p:nvPr>
        </p:nvSpPr>
        <p:spPr>
          <a:xfrm>
            <a:off x="1066800" y="3160184"/>
            <a:ext cx="10058400" cy="1211791"/>
          </a:xfrm>
        </p:spPr>
        <p:txBody>
          <a:bodyPr>
            <a:normAutofit/>
          </a:bodyPr>
          <a:lstStyle/>
          <a:p>
            <a:pPr algn="ctr"/>
            <a:r>
              <a:rPr kumimoji="1" lang="ja-JP" altLang="en-US" sz="7200" dirty="0">
                <a:solidFill>
                  <a:srgbClr val="FF0000"/>
                </a:solidFill>
              </a:rPr>
              <a:t>子供に力をつけるため！</a:t>
            </a:r>
          </a:p>
        </p:txBody>
      </p:sp>
    </p:spTree>
    <p:extLst>
      <p:ext uri="{BB962C8B-B14F-4D97-AF65-F5344CB8AC3E}">
        <p14:creationId xmlns:p14="http://schemas.microsoft.com/office/powerpoint/2010/main" val="394482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D241C8-2550-4732-8F62-B1FD5B7B3370}"/>
              </a:ext>
            </a:extLst>
          </p:cNvPr>
          <p:cNvSpPr>
            <a:spLocks noGrp="1"/>
          </p:cNvSpPr>
          <p:nvPr>
            <p:ph type="title"/>
          </p:nvPr>
        </p:nvSpPr>
        <p:spPr/>
        <p:txBody>
          <a:bodyPr>
            <a:normAutofit/>
          </a:bodyPr>
          <a:lstStyle/>
          <a:p>
            <a:r>
              <a:rPr kumimoji="1" lang="ja-JP" altLang="en-US" sz="4400" dirty="0"/>
              <a:t>➢カリマネを進める上で必要な力とは？</a:t>
            </a:r>
          </a:p>
        </p:txBody>
      </p:sp>
      <p:sp>
        <p:nvSpPr>
          <p:cNvPr id="3" name="コンテンツ プレースホルダー 2">
            <a:extLst>
              <a:ext uri="{FF2B5EF4-FFF2-40B4-BE49-F238E27FC236}">
                <a16:creationId xmlns:a16="http://schemas.microsoft.com/office/drawing/2014/main" id="{60009E1D-FC56-415F-BF82-D5EBECA34E18}"/>
              </a:ext>
            </a:extLst>
          </p:cNvPr>
          <p:cNvSpPr>
            <a:spLocks noGrp="1"/>
          </p:cNvSpPr>
          <p:nvPr>
            <p:ph idx="1"/>
          </p:nvPr>
        </p:nvSpPr>
        <p:spPr/>
        <p:txBody>
          <a:bodyPr>
            <a:normAutofit/>
          </a:bodyPr>
          <a:lstStyle/>
          <a:p>
            <a:pPr algn="ctr"/>
            <a:endParaRPr lang="en-US" altLang="ja-JP" sz="2400" dirty="0"/>
          </a:p>
          <a:p>
            <a:pPr algn="ctr"/>
            <a:endParaRPr lang="en-US" altLang="ja-JP" sz="2400" dirty="0"/>
          </a:p>
          <a:p>
            <a:pPr algn="ctr"/>
            <a:endParaRPr lang="en-US" altLang="ja-JP" sz="2400" dirty="0"/>
          </a:p>
          <a:p>
            <a:pPr algn="ctr"/>
            <a:r>
              <a:rPr lang="ja-JP" altLang="en-US" sz="6600" dirty="0">
                <a:solidFill>
                  <a:srgbClr val="FF0000"/>
                </a:solidFill>
              </a:rPr>
              <a:t>リーダーシップ！</a:t>
            </a:r>
            <a:endParaRPr kumimoji="1" lang="ja-JP" altLang="en-US" sz="6600" dirty="0">
              <a:solidFill>
                <a:srgbClr val="FF0000"/>
              </a:solidFill>
            </a:endParaRPr>
          </a:p>
        </p:txBody>
      </p:sp>
    </p:spTree>
    <p:extLst>
      <p:ext uri="{BB962C8B-B14F-4D97-AF65-F5344CB8AC3E}">
        <p14:creationId xmlns:p14="http://schemas.microsoft.com/office/powerpoint/2010/main" val="31898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CD13B-E7D3-43CC-9758-A67EBC9C7B0D}"/>
              </a:ext>
            </a:extLst>
          </p:cNvPr>
          <p:cNvSpPr>
            <a:spLocks noGrp="1"/>
          </p:cNvSpPr>
          <p:nvPr>
            <p:ph type="title" idx="4294967295"/>
          </p:nvPr>
        </p:nvSpPr>
        <p:spPr>
          <a:xfrm>
            <a:off x="833751" y="58994"/>
            <a:ext cx="10058400" cy="747713"/>
          </a:xfrm>
        </p:spPr>
        <p:txBody>
          <a:bodyPr>
            <a:normAutofit/>
          </a:bodyPr>
          <a:lstStyle/>
          <a:p>
            <a:r>
              <a:rPr kumimoji="1" lang="ja-JP" altLang="en-US" sz="3200" dirty="0"/>
              <a:t>➢カリキュラム・マネジメントの中心概念はリーダーシップ論</a:t>
            </a:r>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DB75D7E8-8DBD-47FA-985E-629C4A3016E6}"/>
              </a:ext>
            </a:extLst>
          </p:cNvPr>
          <p:cNvPicPr>
            <a:picLocks noGrp="1" noChangeAspect="1"/>
          </p:cNvPicPr>
          <p:nvPr>
            <p:ph idx="4294967295"/>
          </p:nvPr>
        </p:nvPicPr>
        <p:blipFill>
          <a:blip r:embed="rId3"/>
          <a:stretch>
            <a:fillRect/>
          </a:stretch>
        </p:blipFill>
        <p:spPr>
          <a:xfrm>
            <a:off x="833751" y="977565"/>
            <a:ext cx="6429016" cy="5245050"/>
          </a:xfrm>
        </p:spPr>
      </p:pic>
      <p:sp>
        <p:nvSpPr>
          <p:cNvPr id="6" name="テキスト ボックス 5">
            <a:extLst>
              <a:ext uri="{FF2B5EF4-FFF2-40B4-BE49-F238E27FC236}">
                <a16:creationId xmlns:a16="http://schemas.microsoft.com/office/drawing/2014/main" id="{140444BE-1C9D-4000-8B83-AEA3AFEE21F9}"/>
              </a:ext>
            </a:extLst>
          </p:cNvPr>
          <p:cNvSpPr txBox="1"/>
          <p:nvPr/>
        </p:nvSpPr>
        <p:spPr>
          <a:xfrm>
            <a:off x="7262767" y="1690062"/>
            <a:ext cx="4735046" cy="3477875"/>
          </a:xfrm>
          <a:prstGeom prst="rect">
            <a:avLst/>
          </a:prstGeom>
          <a:noFill/>
        </p:spPr>
        <p:txBody>
          <a:bodyPr wrap="square" rtlCol="0">
            <a:spAutoFit/>
          </a:bodyPr>
          <a:lstStyle/>
          <a:p>
            <a:r>
              <a:rPr kumimoji="1" lang="en-US" altLang="ja-JP" sz="2000" dirty="0"/>
              <a:t>PM</a:t>
            </a:r>
            <a:r>
              <a:rPr kumimoji="1" lang="ja-JP" altLang="en-US" sz="2000" dirty="0"/>
              <a:t>型：目的達成機能と集団維持機能どちらも強くリーダーの理想</a:t>
            </a:r>
            <a:endParaRPr kumimoji="1" lang="en-US" altLang="ja-JP" sz="2000" dirty="0"/>
          </a:p>
          <a:p>
            <a:endParaRPr kumimoji="1" lang="en-US" altLang="ja-JP" sz="2000" dirty="0"/>
          </a:p>
          <a:p>
            <a:r>
              <a:rPr kumimoji="1" lang="en-US" altLang="ja-JP" sz="2000" dirty="0"/>
              <a:t>Pm</a:t>
            </a:r>
            <a:r>
              <a:rPr kumimoji="1" lang="ja-JP" altLang="en-US" sz="2000" dirty="0"/>
              <a:t>型：目的達成機能は強いが集団維持機能が弱い</a:t>
            </a:r>
            <a:endParaRPr kumimoji="1" lang="en-US" altLang="ja-JP" sz="2000" dirty="0"/>
          </a:p>
          <a:p>
            <a:endParaRPr kumimoji="1" lang="en-US" altLang="ja-JP" sz="2000" dirty="0"/>
          </a:p>
          <a:p>
            <a:r>
              <a:rPr kumimoji="1" lang="en-US" altLang="ja-JP" sz="2000" dirty="0" err="1"/>
              <a:t>pM</a:t>
            </a:r>
            <a:r>
              <a:rPr kumimoji="1" lang="ja-JP" altLang="en-US" sz="2000" dirty="0"/>
              <a:t>型：目的達成機能が弱いが集団維持機能が強い</a:t>
            </a:r>
            <a:endParaRPr kumimoji="1" lang="en-US" altLang="ja-JP" sz="2000" dirty="0"/>
          </a:p>
          <a:p>
            <a:endParaRPr kumimoji="1" lang="en-US" altLang="ja-JP" sz="2000" dirty="0"/>
          </a:p>
          <a:p>
            <a:r>
              <a:rPr kumimoji="1" lang="en-US" altLang="ja-JP" sz="2000" dirty="0"/>
              <a:t>pm</a:t>
            </a:r>
            <a:r>
              <a:rPr kumimoji="1" lang="ja-JP" altLang="en-US" sz="2000" dirty="0"/>
              <a:t>型：目的達成機能と集団維持機能どちらも弱い</a:t>
            </a:r>
          </a:p>
        </p:txBody>
      </p:sp>
    </p:spTree>
    <p:extLst>
      <p:ext uri="{BB962C8B-B14F-4D97-AF65-F5344CB8AC3E}">
        <p14:creationId xmlns:p14="http://schemas.microsoft.com/office/powerpoint/2010/main" val="237880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E2801FA-72F1-4185-9B5C-E98DB90DE986}"/>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64397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93306B-0E4B-4EB5-824A-85D6F8B32641}"/>
              </a:ext>
            </a:extLst>
          </p:cNvPr>
          <p:cNvPicPr>
            <a:picLocks noChangeAspect="1"/>
          </p:cNvPicPr>
          <p:nvPr/>
        </p:nvPicPr>
        <p:blipFill>
          <a:blip r:embed="rId3"/>
          <a:stretch>
            <a:fillRect/>
          </a:stretch>
        </p:blipFill>
        <p:spPr>
          <a:xfrm>
            <a:off x="1835717" y="207031"/>
            <a:ext cx="8520565" cy="6106930"/>
          </a:xfrm>
          <a:prstGeom prst="rect">
            <a:avLst/>
          </a:prstGeom>
        </p:spPr>
      </p:pic>
    </p:spTree>
    <p:extLst>
      <p:ext uri="{BB962C8B-B14F-4D97-AF65-F5344CB8AC3E}">
        <p14:creationId xmlns:p14="http://schemas.microsoft.com/office/powerpoint/2010/main" val="258552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C42845-0463-443D-BAA6-E303A64A4461}"/>
              </a:ext>
            </a:extLst>
          </p:cNvPr>
          <p:cNvPicPr>
            <a:picLocks noChangeAspect="1"/>
          </p:cNvPicPr>
          <p:nvPr/>
        </p:nvPicPr>
        <p:blipFill rotWithShape="1">
          <a:blip r:embed="rId3"/>
          <a:srcRect l="11598" t="8455" r="17011" b="4183"/>
          <a:stretch/>
        </p:blipFill>
        <p:spPr>
          <a:xfrm>
            <a:off x="1716258" y="211015"/>
            <a:ext cx="8426548" cy="6105637"/>
          </a:xfrm>
          <a:prstGeom prst="rect">
            <a:avLst/>
          </a:prstGeom>
        </p:spPr>
      </p:pic>
      <p:sp>
        <p:nvSpPr>
          <p:cNvPr id="4" name="正方形/長方形 3">
            <a:extLst>
              <a:ext uri="{FF2B5EF4-FFF2-40B4-BE49-F238E27FC236}">
                <a16:creationId xmlns:a16="http://schemas.microsoft.com/office/drawing/2014/main" id="{F95704E4-2DC7-4174-B192-B0235309E308}"/>
              </a:ext>
            </a:extLst>
          </p:cNvPr>
          <p:cNvSpPr/>
          <p:nvPr/>
        </p:nvSpPr>
        <p:spPr>
          <a:xfrm>
            <a:off x="9151034" y="4698609"/>
            <a:ext cx="991772"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422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95704E4-2DC7-4174-B192-B0235309E308}"/>
              </a:ext>
            </a:extLst>
          </p:cNvPr>
          <p:cNvSpPr/>
          <p:nvPr/>
        </p:nvSpPr>
        <p:spPr>
          <a:xfrm>
            <a:off x="9151034" y="4698609"/>
            <a:ext cx="991772"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7107354F-01ED-4F34-A9AB-F2C629E2C1FB}"/>
              </a:ext>
            </a:extLst>
          </p:cNvPr>
          <p:cNvPicPr>
            <a:picLocks noChangeAspect="1"/>
          </p:cNvPicPr>
          <p:nvPr/>
        </p:nvPicPr>
        <p:blipFill>
          <a:blip r:embed="rId3"/>
          <a:stretch>
            <a:fillRect/>
          </a:stretch>
        </p:blipFill>
        <p:spPr>
          <a:xfrm>
            <a:off x="1531245" y="233867"/>
            <a:ext cx="9100692" cy="6033290"/>
          </a:xfrm>
          <a:prstGeom prst="rect">
            <a:avLst/>
          </a:prstGeom>
        </p:spPr>
      </p:pic>
      <p:sp>
        <p:nvSpPr>
          <p:cNvPr id="5" name="正方形/長方形 4">
            <a:extLst>
              <a:ext uri="{FF2B5EF4-FFF2-40B4-BE49-F238E27FC236}">
                <a16:creationId xmlns:a16="http://schemas.microsoft.com/office/drawing/2014/main" id="{A5926EA6-04ED-41C2-87FC-85B46192CB90}"/>
              </a:ext>
            </a:extLst>
          </p:cNvPr>
          <p:cNvSpPr/>
          <p:nvPr/>
        </p:nvSpPr>
        <p:spPr>
          <a:xfrm>
            <a:off x="9324534" y="4604824"/>
            <a:ext cx="1120727" cy="593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746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95704E4-2DC7-4174-B192-B0235309E308}"/>
              </a:ext>
            </a:extLst>
          </p:cNvPr>
          <p:cNvSpPr/>
          <p:nvPr/>
        </p:nvSpPr>
        <p:spPr>
          <a:xfrm>
            <a:off x="9151034" y="4698609"/>
            <a:ext cx="991772"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5926EA6-04ED-41C2-87FC-85B46192CB90}"/>
              </a:ext>
            </a:extLst>
          </p:cNvPr>
          <p:cNvSpPr/>
          <p:nvPr/>
        </p:nvSpPr>
        <p:spPr>
          <a:xfrm>
            <a:off x="9284676" y="4670473"/>
            <a:ext cx="1120727" cy="593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E59D10AF-94A9-405D-9B49-6D5568CD3E71}"/>
              </a:ext>
            </a:extLst>
          </p:cNvPr>
          <p:cNvPicPr>
            <a:picLocks noChangeAspect="1"/>
          </p:cNvPicPr>
          <p:nvPr/>
        </p:nvPicPr>
        <p:blipFill>
          <a:blip r:embed="rId3"/>
          <a:stretch>
            <a:fillRect/>
          </a:stretch>
        </p:blipFill>
        <p:spPr>
          <a:xfrm>
            <a:off x="1892211" y="111424"/>
            <a:ext cx="8531949" cy="6189275"/>
          </a:xfrm>
          <a:prstGeom prst="rect">
            <a:avLst/>
          </a:prstGeom>
        </p:spPr>
      </p:pic>
      <p:pic>
        <p:nvPicPr>
          <p:cNvPr id="6" name="図 5">
            <a:extLst>
              <a:ext uri="{FF2B5EF4-FFF2-40B4-BE49-F238E27FC236}">
                <a16:creationId xmlns:a16="http://schemas.microsoft.com/office/drawing/2014/main" id="{39B414E8-527C-4D0D-8A57-078089664D83}"/>
              </a:ext>
            </a:extLst>
          </p:cNvPr>
          <p:cNvPicPr>
            <a:picLocks noChangeAspect="1"/>
          </p:cNvPicPr>
          <p:nvPr/>
        </p:nvPicPr>
        <p:blipFill>
          <a:blip r:embed="rId4"/>
          <a:stretch>
            <a:fillRect/>
          </a:stretch>
        </p:blipFill>
        <p:spPr>
          <a:xfrm>
            <a:off x="9423380" y="4698609"/>
            <a:ext cx="1115665" cy="597460"/>
          </a:xfrm>
          <a:prstGeom prst="rect">
            <a:avLst/>
          </a:prstGeom>
        </p:spPr>
      </p:pic>
    </p:spTree>
    <p:extLst>
      <p:ext uri="{BB962C8B-B14F-4D97-AF65-F5344CB8AC3E}">
        <p14:creationId xmlns:p14="http://schemas.microsoft.com/office/powerpoint/2010/main" val="19988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ウィンドウ が含まれている画像&#10;&#10;自動的に生成された説明">
            <a:extLst>
              <a:ext uri="{FF2B5EF4-FFF2-40B4-BE49-F238E27FC236}">
                <a16:creationId xmlns:a16="http://schemas.microsoft.com/office/drawing/2014/main" id="{2335CE2B-9129-4C53-84D6-669A44D1F5FF}"/>
              </a:ext>
            </a:extLst>
          </p:cNvPr>
          <p:cNvPicPr>
            <a:picLocks noChangeAspect="1"/>
          </p:cNvPicPr>
          <p:nvPr/>
        </p:nvPicPr>
        <p:blipFill>
          <a:blip r:embed="rId3"/>
          <a:stretch>
            <a:fillRect/>
          </a:stretch>
        </p:blipFill>
        <p:spPr>
          <a:xfrm>
            <a:off x="5576887" y="2857500"/>
            <a:ext cx="1038225" cy="1143000"/>
          </a:xfrm>
          <a:prstGeom prst="rect">
            <a:avLst/>
          </a:prstGeom>
        </p:spPr>
      </p:pic>
      <p:sp>
        <p:nvSpPr>
          <p:cNvPr id="4" name="テキスト ボックス 3">
            <a:extLst>
              <a:ext uri="{FF2B5EF4-FFF2-40B4-BE49-F238E27FC236}">
                <a16:creationId xmlns:a16="http://schemas.microsoft.com/office/drawing/2014/main" id="{E53D1238-2D4B-4E0D-BA2C-972725342C66}"/>
              </a:ext>
            </a:extLst>
          </p:cNvPr>
          <p:cNvSpPr txBox="1"/>
          <p:nvPr/>
        </p:nvSpPr>
        <p:spPr>
          <a:xfrm>
            <a:off x="834787" y="2136801"/>
            <a:ext cx="10522424" cy="2431435"/>
          </a:xfrm>
          <a:prstGeom prst="rect">
            <a:avLst/>
          </a:prstGeom>
          <a:noFill/>
        </p:spPr>
        <p:txBody>
          <a:bodyPr wrap="square" rtlCol="0">
            <a:spAutoFit/>
          </a:bodyPr>
          <a:lstStyle/>
          <a:p>
            <a:pPr algn="ctr"/>
            <a:r>
              <a:rPr kumimoji="1" lang="ja-JP" altLang="en-US" sz="4400" dirty="0">
                <a:solidFill>
                  <a:srgbClr val="FF0000"/>
                </a:solidFill>
                <a:latin typeface="メイリオ" panose="020B0604030504040204" pitchFamily="50" charset="-128"/>
                <a:ea typeface="メイリオ" panose="020B0604030504040204" pitchFamily="50" charset="-128"/>
              </a:rPr>
              <a:t>すべては子供たちのために</a:t>
            </a:r>
            <a:endParaRPr kumimoji="1" lang="en-US" altLang="ja-JP" sz="4400" dirty="0">
              <a:solidFill>
                <a:srgbClr val="FF0000"/>
              </a:solidFill>
              <a:latin typeface="メイリオ" panose="020B0604030504040204" pitchFamily="50" charset="-128"/>
              <a:ea typeface="メイリオ" panose="020B0604030504040204" pitchFamily="50" charset="-128"/>
            </a:endParaRPr>
          </a:p>
          <a:p>
            <a:endParaRPr kumimoji="1" lang="en-US" altLang="ja-JP" dirty="0">
              <a:solidFill>
                <a:srgbClr val="FF0000"/>
              </a:solidFill>
            </a:endParaRPr>
          </a:p>
          <a:p>
            <a:endParaRPr kumimoji="1" lang="en-US" altLang="ja-JP" dirty="0">
              <a:solidFill>
                <a:srgbClr val="FF0000"/>
              </a:solidFill>
            </a:endParaRPr>
          </a:p>
          <a:p>
            <a:endParaRPr kumimoji="1" lang="en-US" altLang="ja-JP" dirty="0">
              <a:solidFill>
                <a:srgbClr val="FF0000"/>
              </a:solidFill>
            </a:endParaRPr>
          </a:p>
          <a:p>
            <a:endParaRPr kumimoji="1" lang="en-US" altLang="ja-JP" dirty="0">
              <a:solidFill>
                <a:srgbClr val="FF0000"/>
              </a:solidFill>
            </a:endParaRPr>
          </a:p>
          <a:p>
            <a:pPr algn="ctr"/>
            <a:r>
              <a:rPr kumimoji="1" lang="en-US" altLang="ja-JP" sz="3600" dirty="0">
                <a:solidFill>
                  <a:srgbClr val="FF0000"/>
                </a:solidFill>
                <a:latin typeface="Comic Sans MS" panose="030F0702030302020204" pitchFamily="66" charset="0"/>
              </a:rPr>
              <a:t>Thank</a:t>
            </a:r>
            <a:r>
              <a:rPr kumimoji="1" lang="ja-JP" altLang="en-US" sz="3600" dirty="0">
                <a:solidFill>
                  <a:srgbClr val="FF0000"/>
                </a:solidFill>
                <a:latin typeface="Comic Sans MS" panose="030F0702030302020204" pitchFamily="66" charset="0"/>
              </a:rPr>
              <a:t> </a:t>
            </a:r>
            <a:r>
              <a:rPr kumimoji="1" lang="en-US" altLang="ja-JP" sz="3600" dirty="0">
                <a:solidFill>
                  <a:srgbClr val="FF0000"/>
                </a:solidFill>
                <a:latin typeface="Comic Sans MS" panose="030F0702030302020204" pitchFamily="66" charset="0"/>
              </a:rPr>
              <a:t>you</a:t>
            </a:r>
            <a:r>
              <a:rPr kumimoji="1" lang="ja-JP" altLang="en-US" sz="3600" dirty="0">
                <a:solidFill>
                  <a:srgbClr val="FF0000"/>
                </a:solidFill>
                <a:latin typeface="Comic Sans MS" panose="030F0702030302020204" pitchFamily="66" charset="0"/>
              </a:rPr>
              <a:t> </a:t>
            </a:r>
            <a:r>
              <a:rPr kumimoji="1" lang="en-US" altLang="ja-JP" sz="3600" dirty="0">
                <a:solidFill>
                  <a:srgbClr val="FF0000"/>
                </a:solidFill>
                <a:latin typeface="Comic Sans MS" panose="030F0702030302020204" pitchFamily="66" charset="0"/>
              </a:rPr>
              <a:t>for</a:t>
            </a:r>
            <a:r>
              <a:rPr kumimoji="1" lang="ja-JP" altLang="en-US" sz="3600" dirty="0">
                <a:solidFill>
                  <a:srgbClr val="FF0000"/>
                </a:solidFill>
                <a:latin typeface="Comic Sans MS" panose="030F0702030302020204" pitchFamily="66" charset="0"/>
              </a:rPr>
              <a:t> </a:t>
            </a:r>
            <a:r>
              <a:rPr kumimoji="1" lang="en-US" altLang="ja-JP" sz="3600" dirty="0">
                <a:solidFill>
                  <a:srgbClr val="FF0000"/>
                </a:solidFill>
                <a:latin typeface="Comic Sans MS" panose="030F0702030302020204" pitchFamily="66" charset="0"/>
              </a:rPr>
              <a:t>your</a:t>
            </a:r>
            <a:r>
              <a:rPr kumimoji="1" lang="ja-JP" altLang="en-US" sz="3600" dirty="0">
                <a:solidFill>
                  <a:srgbClr val="FF0000"/>
                </a:solidFill>
                <a:latin typeface="Comic Sans MS" panose="030F0702030302020204" pitchFamily="66" charset="0"/>
              </a:rPr>
              <a:t> </a:t>
            </a:r>
            <a:r>
              <a:rPr kumimoji="1" lang="en-US" altLang="ja-JP" sz="3600" dirty="0">
                <a:solidFill>
                  <a:srgbClr val="FF0000"/>
                </a:solidFill>
                <a:latin typeface="Comic Sans MS" panose="030F0702030302020204" pitchFamily="66" charset="0"/>
              </a:rPr>
              <a:t>attention</a:t>
            </a:r>
            <a:r>
              <a:rPr kumimoji="1" lang="ja-JP" altLang="en-US" sz="3600" dirty="0">
                <a:solidFill>
                  <a:srgbClr val="FF0000"/>
                </a:solidFill>
                <a:latin typeface="Comic Sans MS" panose="030F0702030302020204" pitchFamily="66" charset="0"/>
              </a:rPr>
              <a:t> </a:t>
            </a:r>
            <a:r>
              <a:rPr kumimoji="1" lang="en-US" altLang="ja-JP" sz="3600" dirty="0">
                <a:solidFill>
                  <a:srgbClr val="FF0000"/>
                </a:solidFill>
                <a:latin typeface="Comic Sans MS" panose="030F0702030302020204" pitchFamily="66" charset="0"/>
              </a:rPr>
              <a:t>!</a:t>
            </a:r>
            <a:endParaRPr kumimoji="1" lang="ja-JP" altLang="en-US"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8210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2B6C3-0E4B-4E25-B673-5C94E7195CDB}"/>
              </a:ext>
            </a:extLst>
          </p:cNvPr>
          <p:cNvSpPr>
            <a:spLocks noGrp="1"/>
          </p:cNvSpPr>
          <p:nvPr>
            <p:ph type="title"/>
          </p:nvPr>
        </p:nvSpPr>
        <p:spPr/>
        <p:txBody>
          <a:bodyPr/>
          <a:lstStyle/>
          <a:p>
            <a:r>
              <a:rPr kumimoji="1" lang="ja-JP" altLang="en-US" dirty="0"/>
              <a:t>➢　カリマネで何をするの？</a:t>
            </a:r>
          </a:p>
        </p:txBody>
      </p:sp>
      <p:sp>
        <p:nvSpPr>
          <p:cNvPr id="3" name="コンテンツ プレースホルダー 2">
            <a:extLst>
              <a:ext uri="{FF2B5EF4-FFF2-40B4-BE49-F238E27FC236}">
                <a16:creationId xmlns:a16="http://schemas.microsoft.com/office/drawing/2014/main" id="{D2854EEA-1793-4989-8335-F46BA4298605}"/>
              </a:ext>
            </a:extLst>
          </p:cNvPr>
          <p:cNvSpPr>
            <a:spLocks noGrp="1"/>
          </p:cNvSpPr>
          <p:nvPr>
            <p:ph idx="1"/>
          </p:nvPr>
        </p:nvSpPr>
        <p:spPr>
          <a:xfrm>
            <a:off x="1066800" y="1967177"/>
            <a:ext cx="10058400" cy="4112154"/>
          </a:xfrm>
        </p:spPr>
        <p:txBody>
          <a:bodyPr>
            <a:normAutofit fontScale="92500" lnSpcReduction="10000"/>
          </a:bodyPr>
          <a:lstStyle/>
          <a:p>
            <a:r>
              <a:rPr lang="ja-JP" altLang="en-US" sz="4400" dirty="0">
                <a:solidFill>
                  <a:srgbClr val="FF0000"/>
                </a:solidFill>
              </a:rPr>
              <a:t>学校全体として</a:t>
            </a:r>
            <a:endParaRPr lang="en-US" altLang="ja-JP" sz="4400" dirty="0">
              <a:solidFill>
                <a:srgbClr val="FF0000"/>
              </a:solidFill>
            </a:endParaRPr>
          </a:p>
          <a:p>
            <a:r>
              <a:rPr kumimoji="1" lang="ja-JP" altLang="en-US" sz="4400" dirty="0">
                <a:solidFill>
                  <a:srgbClr val="FF0000"/>
                </a:solidFill>
              </a:rPr>
              <a:t>・　教育内容や時間の配分</a:t>
            </a:r>
            <a:endParaRPr kumimoji="1" lang="en-US" altLang="ja-JP" sz="4400" dirty="0">
              <a:solidFill>
                <a:srgbClr val="FF0000"/>
              </a:solidFill>
            </a:endParaRPr>
          </a:p>
          <a:p>
            <a:r>
              <a:rPr lang="ja-JP" altLang="en-US" sz="4400" dirty="0">
                <a:solidFill>
                  <a:srgbClr val="FF0000"/>
                </a:solidFill>
              </a:rPr>
              <a:t>・　必要な人的・物的体制の確保</a:t>
            </a:r>
            <a:endParaRPr lang="en-US" altLang="ja-JP" sz="4400" dirty="0">
              <a:solidFill>
                <a:srgbClr val="FF0000"/>
              </a:solidFill>
            </a:endParaRPr>
          </a:p>
          <a:p>
            <a:r>
              <a:rPr kumimoji="1" lang="ja-JP" altLang="en-US" sz="4400" dirty="0">
                <a:solidFill>
                  <a:srgbClr val="FF0000"/>
                </a:solidFill>
              </a:rPr>
              <a:t>・　教育課程の実施状況に基づく改善</a:t>
            </a:r>
            <a:endParaRPr kumimoji="1" lang="en-US" altLang="ja-JP" sz="4400" dirty="0">
              <a:solidFill>
                <a:srgbClr val="FF0000"/>
              </a:solidFill>
            </a:endParaRPr>
          </a:p>
          <a:p>
            <a:endParaRPr kumimoji="1" lang="en-US" altLang="ja-JP" sz="4400" dirty="0">
              <a:solidFill>
                <a:srgbClr val="FF0000"/>
              </a:solidFill>
            </a:endParaRPr>
          </a:p>
          <a:p>
            <a:pPr algn="ctr"/>
            <a:r>
              <a:rPr lang="ja-JP" altLang="en-US" sz="3900" dirty="0">
                <a:solidFill>
                  <a:srgbClr val="FF0000"/>
                </a:solidFill>
              </a:rPr>
              <a:t>これらを通して教育活動の質の向上を進める</a:t>
            </a:r>
            <a:endParaRPr kumimoji="1" lang="ja-JP" altLang="en-US" sz="3900" dirty="0">
              <a:solidFill>
                <a:srgbClr val="FF0000"/>
              </a:solidFill>
            </a:endParaRPr>
          </a:p>
        </p:txBody>
      </p:sp>
    </p:spTree>
    <p:extLst>
      <p:ext uri="{BB962C8B-B14F-4D97-AF65-F5344CB8AC3E}">
        <p14:creationId xmlns:p14="http://schemas.microsoft.com/office/powerpoint/2010/main" val="27187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FA466-0249-4838-9DEC-826E964D6421}"/>
              </a:ext>
            </a:extLst>
          </p:cNvPr>
          <p:cNvSpPr>
            <a:spLocks noGrp="1"/>
          </p:cNvSpPr>
          <p:nvPr>
            <p:ph type="title"/>
          </p:nvPr>
        </p:nvSpPr>
        <p:spPr/>
        <p:txBody>
          <a:bodyPr/>
          <a:lstStyle/>
          <a:p>
            <a:r>
              <a:rPr kumimoji="1" lang="ja-JP" altLang="en-US" dirty="0"/>
              <a:t>本日のアウトライン</a:t>
            </a:r>
          </a:p>
        </p:txBody>
      </p:sp>
      <p:sp>
        <p:nvSpPr>
          <p:cNvPr id="3" name="コンテンツ プレースホルダー 2">
            <a:extLst>
              <a:ext uri="{FF2B5EF4-FFF2-40B4-BE49-F238E27FC236}">
                <a16:creationId xmlns:a16="http://schemas.microsoft.com/office/drawing/2014/main" id="{41600464-B1A0-4C5B-B259-851AE38A5637}"/>
              </a:ext>
            </a:extLst>
          </p:cNvPr>
          <p:cNvSpPr>
            <a:spLocks noGrp="1"/>
          </p:cNvSpPr>
          <p:nvPr>
            <p:ph idx="1"/>
          </p:nvPr>
        </p:nvSpPr>
        <p:spPr>
          <a:xfrm>
            <a:off x="1191828" y="2452844"/>
            <a:ext cx="10058400" cy="4023360"/>
          </a:xfrm>
        </p:spPr>
        <p:txBody>
          <a:bodyPr/>
          <a:lstStyle/>
          <a:p>
            <a:pPr marL="0" indent="0">
              <a:buNone/>
            </a:pPr>
            <a:r>
              <a:rPr lang="en-US" altLang="ja-JP" sz="2800" dirty="0"/>
              <a:t>【</a:t>
            </a:r>
            <a:r>
              <a:rPr lang="ja-JP" altLang="en-US" sz="2800" dirty="0"/>
              <a:t>４つの問い</a:t>
            </a:r>
            <a:r>
              <a:rPr lang="en-US" altLang="ja-JP" sz="2800" dirty="0"/>
              <a:t>】</a:t>
            </a:r>
          </a:p>
          <a:p>
            <a:pPr marL="0" indent="0">
              <a:buNone/>
            </a:pPr>
            <a:r>
              <a:rPr kumimoji="1" lang="ja-JP" altLang="en-US" sz="3200" dirty="0"/>
              <a:t>・　カリキュラム・マネジメントとは何か</a:t>
            </a:r>
            <a:endParaRPr kumimoji="1" lang="en-US" altLang="ja-JP" sz="3200" dirty="0"/>
          </a:p>
          <a:p>
            <a:pPr marL="0" indent="0">
              <a:buNone/>
            </a:pPr>
            <a:r>
              <a:rPr lang="ja-JP" altLang="en-US" sz="3200" dirty="0"/>
              <a:t>・　なぜカリキュラム・マネジメントが必要か</a:t>
            </a:r>
            <a:endParaRPr lang="en-US" altLang="ja-JP" sz="3200" dirty="0"/>
          </a:p>
          <a:p>
            <a:pPr marL="0" indent="0">
              <a:buNone/>
            </a:pPr>
            <a:r>
              <a:rPr kumimoji="1" lang="ja-JP" altLang="en-US" sz="3200" dirty="0"/>
              <a:t>・　どのようにカリキュラムマネジメントを進めればよいか</a:t>
            </a:r>
            <a:endParaRPr kumimoji="1" lang="en-US" altLang="ja-JP" sz="3200" dirty="0"/>
          </a:p>
          <a:p>
            <a:pPr marL="0" indent="0">
              <a:buNone/>
            </a:pPr>
            <a:r>
              <a:rPr lang="ja-JP" altLang="en-US" sz="3200" dirty="0"/>
              <a:t>・　カリキュラムマネジメントを進める上で必要な力とは何か</a:t>
            </a:r>
            <a:endParaRPr kumimoji="1" lang="en-US" altLang="ja-JP" sz="3200" dirty="0"/>
          </a:p>
        </p:txBody>
      </p:sp>
    </p:spTree>
    <p:extLst>
      <p:ext uri="{BB962C8B-B14F-4D97-AF65-F5344CB8AC3E}">
        <p14:creationId xmlns:p14="http://schemas.microsoft.com/office/powerpoint/2010/main" val="45543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1271C-0A1A-46A6-A6B4-AC76485188F0}"/>
              </a:ext>
            </a:extLst>
          </p:cNvPr>
          <p:cNvSpPr>
            <a:spLocks noGrp="1"/>
          </p:cNvSpPr>
          <p:nvPr>
            <p:ph type="title"/>
          </p:nvPr>
        </p:nvSpPr>
        <p:spPr/>
        <p:txBody>
          <a:bodyPr/>
          <a:lstStyle/>
          <a:p>
            <a:r>
              <a:rPr kumimoji="1" lang="ja-JP" altLang="en-US" dirty="0"/>
              <a:t>➢　「カリキュラム」と「教育課程」</a:t>
            </a:r>
          </a:p>
        </p:txBody>
      </p:sp>
      <p:sp>
        <p:nvSpPr>
          <p:cNvPr id="3" name="コンテンツ プレースホルダー 2">
            <a:extLst>
              <a:ext uri="{FF2B5EF4-FFF2-40B4-BE49-F238E27FC236}">
                <a16:creationId xmlns:a16="http://schemas.microsoft.com/office/drawing/2014/main" id="{9C8199DD-3489-4BAB-81BF-8EC6D14CF68C}"/>
              </a:ext>
            </a:extLst>
          </p:cNvPr>
          <p:cNvSpPr>
            <a:spLocks noGrp="1"/>
          </p:cNvSpPr>
          <p:nvPr>
            <p:ph idx="1"/>
          </p:nvPr>
        </p:nvSpPr>
        <p:spPr>
          <a:xfrm>
            <a:off x="1097280" y="1845734"/>
            <a:ext cx="10058400" cy="4023360"/>
          </a:xfrm>
        </p:spPr>
        <p:txBody>
          <a:bodyPr/>
          <a:lstStyle/>
          <a:p>
            <a:r>
              <a:rPr kumimoji="1" lang="ja-JP" altLang="en-US" dirty="0"/>
              <a:t>本来、カリキュラム≒教育課程だが一般的には</a:t>
            </a:r>
            <a:endParaRPr lang="en-US" altLang="ja-JP" dirty="0"/>
          </a:p>
          <a:p>
            <a:r>
              <a:rPr kumimoji="1" lang="ja-JP" altLang="en-US" dirty="0"/>
              <a:t>「教育課程」　　：「教育計画」の意味合いが強い　・・・　行政用語</a:t>
            </a:r>
            <a:endParaRPr lang="en-US" altLang="ja-JP" dirty="0"/>
          </a:p>
          <a:p>
            <a:r>
              <a:rPr kumimoji="1" lang="ja-JP" altLang="en-US" dirty="0"/>
              <a:t>「カリキュラム」 ：「子供が実際に学んだこと」までを含む　・・・　研究用語</a:t>
            </a:r>
            <a:endParaRPr lang="en-US" altLang="ja-JP" dirty="0"/>
          </a:p>
          <a:p>
            <a:r>
              <a:rPr kumimoji="1" lang="ja-JP" altLang="en-US" dirty="0"/>
              <a:t>語源：</a:t>
            </a:r>
            <a:r>
              <a:rPr kumimoji="1" lang="en-US" altLang="ja-JP" dirty="0" err="1"/>
              <a:t>currere</a:t>
            </a:r>
            <a:r>
              <a:rPr kumimoji="1" lang="ja-JP" altLang="en-US" dirty="0"/>
              <a:t>（ラテン語）　　コース、人生の来歴</a:t>
            </a:r>
            <a:endParaRPr kumimoji="1" lang="en-US" altLang="ja-JP" dirty="0"/>
          </a:p>
          <a:p>
            <a:endParaRPr lang="en-US" altLang="ja-JP" dirty="0"/>
          </a:p>
          <a:p>
            <a:r>
              <a:rPr kumimoji="1" lang="ja-JP" altLang="en-US" dirty="0"/>
              <a:t>カリキュラムの位相</a:t>
            </a:r>
            <a:endParaRPr kumimoji="1" lang="en-US" altLang="ja-JP" dirty="0"/>
          </a:p>
          <a:p>
            <a:r>
              <a:rPr lang="ja-JP" altLang="en-US" dirty="0"/>
              <a:t>　計画されたカリキュラム</a:t>
            </a:r>
            <a:r>
              <a:rPr lang="en-US" altLang="ja-JP" dirty="0"/>
              <a:t>	</a:t>
            </a:r>
            <a:r>
              <a:rPr lang="ja-JP" altLang="en-US" dirty="0"/>
              <a:t>学校（教育課程、年間指導計画）</a:t>
            </a:r>
            <a:endParaRPr lang="en-US" altLang="ja-JP" dirty="0"/>
          </a:p>
          <a:p>
            <a:r>
              <a:rPr kumimoji="1" lang="ja-JP" altLang="en-US" dirty="0"/>
              <a:t>　実施されたカリキュラム</a:t>
            </a:r>
            <a:r>
              <a:rPr kumimoji="1" lang="en-US" altLang="ja-JP" dirty="0"/>
              <a:t>	</a:t>
            </a:r>
            <a:r>
              <a:rPr kumimoji="1" lang="ja-JP" altLang="en-US" dirty="0"/>
              <a:t>教室、授業</a:t>
            </a:r>
            <a:endParaRPr kumimoji="1" lang="en-US" altLang="ja-JP" dirty="0"/>
          </a:p>
          <a:p>
            <a:r>
              <a:rPr lang="ja-JP" altLang="en-US" dirty="0"/>
              <a:t>　学ばれたカリキュラム</a:t>
            </a:r>
            <a:r>
              <a:rPr lang="en-US" altLang="ja-JP" dirty="0"/>
              <a:t>		</a:t>
            </a:r>
            <a:r>
              <a:rPr lang="ja-JP" altLang="en-US" dirty="0"/>
              <a:t>子ども　　　　　　　　　　　　</a:t>
            </a:r>
            <a:endParaRPr kumimoji="1" lang="en-US" altLang="ja-JP" dirty="0"/>
          </a:p>
          <a:p>
            <a:endParaRPr kumimoji="1" lang="ja-JP" altLang="en-US" dirty="0"/>
          </a:p>
        </p:txBody>
      </p:sp>
      <p:sp>
        <p:nvSpPr>
          <p:cNvPr id="4" name="テキスト ボックス 3">
            <a:extLst>
              <a:ext uri="{FF2B5EF4-FFF2-40B4-BE49-F238E27FC236}">
                <a16:creationId xmlns:a16="http://schemas.microsoft.com/office/drawing/2014/main" id="{C5E5CF94-47F5-4319-8094-BCFFE3ABF343}"/>
              </a:ext>
            </a:extLst>
          </p:cNvPr>
          <p:cNvSpPr txBox="1"/>
          <p:nvPr/>
        </p:nvSpPr>
        <p:spPr>
          <a:xfrm>
            <a:off x="8072437" y="5284319"/>
            <a:ext cx="2593182" cy="584775"/>
          </a:xfrm>
          <a:prstGeom prst="rect">
            <a:avLst/>
          </a:prstGeom>
          <a:noFill/>
        </p:spPr>
        <p:txBody>
          <a:bodyPr wrap="square" rtlCol="0">
            <a:spAutoFit/>
          </a:bodyPr>
          <a:lstStyle/>
          <a:p>
            <a:r>
              <a:rPr kumimoji="1" lang="ja-JP" altLang="en-US" sz="3200" dirty="0">
                <a:solidFill>
                  <a:srgbClr val="FF0000"/>
                </a:solidFill>
              </a:rPr>
              <a:t>「学び」に注目</a:t>
            </a:r>
          </a:p>
        </p:txBody>
      </p:sp>
    </p:spTree>
    <p:extLst>
      <p:ext uri="{BB962C8B-B14F-4D97-AF65-F5344CB8AC3E}">
        <p14:creationId xmlns:p14="http://schemas.microsoft.com/office/powerpoint/2010/main" val="45726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F3060E-A938-486B-AB94-5425CBD89A04}"/>
              </a:ext>
            </a:extLst>
          </p:cNvPr>
          <p:cNvPicPr>
            <a:picLocks noChangeAspect="1"/>
          </p:cNvPicPr>
          <p:nvPr/>
        </p:nvPicPr>
        <p:blipFill rotWithShape="1">
          <a:blip r:embed="rId3"/>
          <a:srcRect l="16578" t="8450" r="28156" b="5900"/>
          <a:stretch/>
        </p:blipFill>
        <p:spPr>
          <a:xfrm>
            <a:off x="1591865" y="156911"/>
            <a:ext cx="9008269" cy="6544178"/>
          </a:xfrm>
          <a:prstGeom prst="rect">
            <a:avLst/>
          </a:prstGeom>
        </p:spPr>
      </p:pic>
    </p:spTree>
    <p:extLst>
      <p:ext uri="{BB962C8B-B14F-4D97-AF65-F5344CB8AC3E}">
        <p14:creationId xmlns:p14="http://schemas.microsoft.com/office/powerpoint/2010/main" val="337435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D34C94-B28A-40CC-986E-DAAB113B1ED2}"/>
              </a:ext>
            </a:extLst>
          </p:cNvPr>
          <p:cNvPicPr>
            <a:picLocks noChangeAspect="1"/>
          </p:cNvPicPr>
          <p:nvPr/>
        </p:nvPicPr>
        <p:blipFill rotWithShape="1">
          <a:blip r:embed="rId3"/>
          <a:srcRect l="10322" t="19278" r="10773" b="18504"/>
          <a:stretch/>
        </p:blipFill>
        <p:spPr>
          <a:xfrm>
            <a:off x="521495" y="121444"/>
            <a:ext cx="10871490" cy="6429375"/>
          </a:xfrm>
          <a:prstGeom prst="rect">
            <a:avLst/>
          </a:prstGeom>
        </p:spPr>
      </p:pic>
    </p:spTree>
    <p:extLst>
      <p:ext uri="{BB962C8B-B14F-4D97-AF65-F5344CB8AC3E}">
        <p14:creationId xmlns:p14="http://schemas.microsoft.com/office/powerpoint/2010/main" val="236967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0559F29-AC23-4676-990B-79CDE4F2AF54}"/>
              </a:ext>
            </a:extLst>
          </p:cNvPr>
          <p:cNvPicPr>
            <a:picLocks noChangeAspect="1"/>
          </p:cNvPicPr>
          <p:nvPr/>
        </p:nvPicPr>
        <p:blipFill>
          <a:blip r:embed="rId3"/>
          <a:stretch>
            <a:fillRect/>
          </a:stretch>
        </p:blipFill>
        <p:spPr>
          <a:xfrm>
            <a:off x="502632" y="227409"/>
            <a:ext cx="11186736" cy="6403182"/>
          </a:xfrm>
          <a:prstGeom prst="rect">
            <a:avLst/>
          </a:prstGeom>
        </p:spPr>
      </p:pic>
    </p:spTree>
    <p:extLst>
      <p:ext uri="{BB962C8B-B14F-4D97-AF65-F5344CB8AC3E}">
        <p14:creationId xmlns:p14="http://schemas.microsoft.com/office/powerpoint/2010/main" val="321542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A301E5E-AA66-4CBB-AE11-7FBAFD3EB4DF}"/>
              </a:ext>
            </a:extLst>
          </p:cNvPr>
          <p:cNvSpPr txBox="1"/>
          <p:nvPr/>
        </p:nvSpPr>
        <p:spPr>
          <a:xfrm>
            <a:off x="478971" y="283029"/>
            <a:ext cx="11248572" cy="5755422"/>
          </a:xfrm>
          <a:prstGeom prst="rect">
            <a:avLst/>
          </a:prstGeom>
          <a:noFill/>
        </p:spPr>
        <p:txBody>
          <a:bodyPr wrap="square" rtlCol="0">
            <a:spAutoFit/>
          </a:bodyPr>
          <a:lstStyle/>
          <a:p>
            <a:r>
              <a:rPr kumimoji="1" lang="ja-JP" altLang="en-US" sz="2400" dirty="0"/>
              <a:t>カリキュラムとは　「子供の学びの総体」　（広義のとらえ）</a:t>
            </a:r>
            <a:endParaRPr kumimoji="1" lang="en-US" altLang="ja-JP" sz="2400" dirty="0"/>
          </a:p>
          <a:p>
            <a:endParaRPr kumimoji="1" lang="en-US" altLang="ja-JP" dirty="0"/>
          </a:p>
          <a:p>
            <a:endParaRPr kumimoji="1" lang="en-US" altLang="ja-JP" dirty="0"/>
          </a:p>
          <a:p>
            <a:r>
              <a:rPr kumimoji="1" lang="ja-JP" altLang="en-US" sz="2400" dirty="0"/>
              <a:t>同じ教育計画、同じ授業でも</a:t>
            </a:r>
            <a:endParaRPr kumimoji="1" lang="en-US" altLang="ja-JP" sz="2400" dirty="0"/>
          </a:p>
          <a:p>
            <a:r>
              <a:rPr kumimoji="1" lang="ja-JP" altLang="en-US" sz="2400" dirty="0"/>
              <a:t>子ども個々には「結果として個別カリキュラム」を形成</a:t>
            </a:r>
            <a:endParaRPr kumimoji="1" lang="en-US" altLang="ja-JP" sz="2400" dirty="0"/>
          </a:p>
          <a:p>
            <a:endParaRPr kumimoji="1" lang="en-US" altLang="ja-JP" sz="2400" dirty="0"/>
          </a:p>
          <a:p>
            <a:endParaRPr kumimoji="1" lang="en-US" altLang="ja-JP" sz="2400" dirty="0"/>
          </a:p>
          <a:p>
            <a:r>
              <a:rPr kumimoji="1" lang="ja-JP" altLang="en-US" sz="2400" dirty="0"/>
              <a:t>教師がしなければならないのは・・・</a:t>
            </a:r>
            <a:endParaRPr kumimoji="1" lang="en-US" altLang="ja-JP" sz="2400" dirty="0"/>
          </a:p>
          <a:p>
            <a:r>
              <a:rPr kumimoji="1" lang="ja-JP" altLang="en-US" sz="2400" dirty="0"/>
              <a:t>子どもが本当に何を学んだか／学ばなかったかを</a:t>
            </a:r>
            <a:endParaRPr kumimoji="1" lang="en-US" altLang="ja-JP" sz="2400" dirty="0"/>
          </a:p>
          <a:p>
            <a:r>
              <a:rPr kumimoji="1" lang="ja-JP" altLang="en-US" sz="2400" dirty="0"/>
              <a:t>明らかにする必要　　　　　　　　　　　　　　　　　　　　　　 </a:t>
            </a:r>
            <a:r>
              <a:rPr kumimoji="1" lang="ja-JP" altLang="en-US" sz="2800" dirty="0">
                <a:solidFill>
                  <a:srgbClr val="FF0000"/>
                </a:solidFill>
              </a:rPr>
              <a:t>評価を核とした</a:t>
            </a:r>
            <a:endParaRPr kumimoji="1" lang="en-US" altLang="ja-JP" sz="2800" dirty="0">
              <a:solidFill>
                <a:srgbClr val="FF0000"/>
              </a:solidFill>
            </a:endParaRPr>
          </a:p>
          <a:p>
            <a:r>
              <a:rPr kumimoji="1" lang="ja-JP" altLang="en-US" sz="2800" dirty="0">
                <a:solidFill>
                  <a:srgbClr val="FF0000"/>
                </a:solidFill>
              </a:rPr>
              <a:t>　　　　　　　　　　　　　　　　　　　　　　　　　　　　　マネジメントサイクル</a:t>
            </a:r>
            <a:endParaRPr kumimoji="1" lang="en-US" altLang="ja-JP" sz="2800" dirty="0">
              <a:solidFill>
                <a:srgbClr val="FF0000"/>
              </a:solidFill>
            </a:endParaRPr>
          </a:p>
          <a:p>
            <a:endParaRPr kumimoji="1" lang="en-US" altLang="ja-JP" sz="2400" dirty="0"/>
          </a:p>
          <a:p>
            <a:endParaRPr kumimoji="1" lang="en-US" altLang="ja-JP" sz="2400" dirty="0"/>
          </a:p>
          <a:p>
            <a:endParaRPr kumimoji="1" lang="en-US" altLang="ja-JP" sz="2400" dirty="0"/>
          </a:p>
          <a:p>
            <a:endParaRPr kumimoji="1" lang="en-US" altLang="ja-JP" dirty="0"/>
          </a:p>
          <a:p>
            <a:endParaRPr kumimoji="1" lang="ja-JP" altLang="en-US" dirty="0"/>
          </a:p>
        </p:txBody>
      </p:sp>
      <p:sp>
        <p:nvSpPr>
          <p:cNvPr id="5" name="矢印: 下 4">
            <a:extLst>
              <a:ext uri="{FF2B5EF4-FFF2-40B4-BE49-F238E27FC236}">
                <a16:creationId xmlns:a16="http://schemas.microsoft.com/office/drawing/2014/main" id="{90F3E0C5-9957-4FDC-AF7F-70F031B3B22C}"/>
              </a:ext>
            </a:extLst>
          </p:cNvPr>
          <p:cNvSpPr/>
          <p:nvPr/>
        </p:nvSpPr>
        <p:spPr>
          <a:xfrm>
            <a:off x="3800475" y="742950"/>
            <a:ext cx="728663"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543BD6D8-CFAC-45DA-8FD6-0A821408F3BC}"/>
              </a:ext>
            </a:extLst>
          </p:cNvPr>
          <p:cNvSpPr/>
          <p:nvPr/>
        </p:nvSpPr>
        <p:spPr>
          <a:xfrm>
            <a:off x="3800475" y="2071943"/>
            <a:ext cx="728663"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8EBF5180-11D5-4941-A1E9-F74FF0DBDB27}"/>
              </a:ext>
            </a:extLst>
          </p:cNvPr>
          <p:cNvSpPr/>
          <p:nvPr/>
        </p:nvSpPr>
        <p:spPr>
          <a:xfrm>
            <a:off x="878680" y="4700902"/>
            <a:ext cx="10337007"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カリキュラムマネジメントは、子供の目線を大切にした</a:t>
            </a:r>
            <a:endParaRPr kumimoji="1" lang="en-US" altLang="ja-JP" sz="3200" dirty="0"/>
          </a:p>
          <a:p>
            <a:pPr algn="ctr"/>
            <a:r>
              <a:rPr kumimoji="1" lang="ja-JP" altLang="en-US" sz="3200" dirty="0"/>
              <a:t>「学びのマネジメント」</a:t>
            </a:r>
            <a:endParaRPr kumimoji="1" lang="ja-JP" altLang="en-US" dirty="0"/>
          </a:p>
        </p:txBody>
      </p:sp>
    </p:spTree>
    <p:extLst>
      <p:ext uri="{BB962C8B-B14F-4D97-AF65-F5344CB8AC3E}">
        <p14:creationId xmlns:p14="http://schemas.microsoft.com/office/powerpoint/2010/main" val="1328122147"/>
      </p:ext>
    </p:extLst>
  </p:cSld>
  <p:clrMapOvr>
    <a:masterClrMapping/>
  </p:clrMapOvr>
</p:sld>
</file>

<file path=ppt/theme/theme1.xml><?xml version="1.0" encoding="utf-8"?>
<a:theme xmlns:a="http://schemas.openxmlformats.org/drawingml/2006/main" name="レトロスペクト">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3545</TotalTime>
  <Words>361</Words>
  <Application>Microsoft Office PowerPoint</Application>
  <PresentationFormat>ワイド画面</PresentationFormat>
  <Paragraphs>212</Paragraphs>
  <Slides>27</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HGP創英角ｺﾞｼｯｸUB</vt:lpstr>
      <vt:lpstr>ＭＳ Ｐゴシック</vt:lpstr>
      <vt:lpstr>ＭＳ Ｐ明朝</vt:lpstr>
      <vt:lpstr>MS UI Gothic</vt:lpstr>
      <vt:lpstr>メイリオ</vt:lpstr>
      <vt:lpstr>游ゴシック</vt:lpstr>
      <vt:lpstr>Calibri</vt:lpstr>
      <vt:lpstr>Calibri Light</vt:lpstr>
      <vt:lpstr>Comic Sans MS</vt:lpstr>
      <vt:lpstr>Wingdings</vt:lpstr>
      <vt:lpstr>レトロスペクト</vt:lpstr>
      <vt:lpstr> カリキュラム・マネジメント </vt:lpstr>
      <vt:lpstr>➢　何でカリマネ？</vt:lpstr>
      <vt:lpstr>➢　カリマネで何をするの？</vt:lpstr>
      <vt:lpstr>本日のアウトライン</vt:lpstr>
      <vt:lpstr>➢　「カリキュラム」と「教育課程」</vt:lpstr>
      <vt:lpstr>PowerPoint プレゼンテーション</vt:lpstr>
      <vt:lpstr>PowerPoint プレゼンテーション</vt:lpstr>
      <vt:lpstr>PowerPoint プレゼンテーション</vt:lpstr>
      <vt:lpstr>PowerPoint プレゼンテーション</vt:lpstr>
      <vt:lpstr>➢　学習指導要領で言われているカリマネって？</vt:lpstr>
      <vt:lpstr>➢　学習指導要領で言われているカリマネって？ 　　　（カリマネの定義）</vt:lpstr>
      <vt:lpstr>➢　学習指導要領で言われているカリマネって？ 　　　（カリマネのねらい）</vt:lpstr>
      <vt:lpstr>PowerPoint プレゼンテーション</vt:lpstr>
      <vt:lpstr>➢　こう聞かれたら、どう答えますか？  　　　　あなたの学校の教育目標は「やさしく　かしこく　たくましく」ですね。 　　　　「たくましく」の実現のために、どんな取組をしていますか。</vt:lpstr>
      <vt:lpstr>➢　教育課程を意義あるものとするために</vt:lpstr>
      <vt:lpstr>➢　教育課程を意義あるものとするための手立てー３つの側面ー</vt:lpstr>
      <vt:lpstr>PowerPoint プレゼンテーション</vt:lpstr>
      <vt:lpstr>➢　「学校教育法」（平成19年6月27日 一部改正）</vt:lpstr>
      <vt:lpstr>➢　さまざまなレベルのカリマネ</vt:lpstr>
      <vt:lpstr>➢カリマネを進める上で必要な力とは？</vt:lpstr>
      <vt:lpstr>➢カリキュラム・マネジメントの中心概念はリーダーシップ論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令和元年度 カリキュラム・マネジメント 指導者養成研修</dc:title>
  <dc:creator>二口 法子</dc:creator>
  <cp:lastModifiedBy>埼玉県</cp:lastModifiedBy>
  <cp:revision>253</cp:revision>
  <cp:lastPrinted>2020-03-12T02:13:11Z</cp:lastPrinted>
  <dcterms:created xsi:type="dcterms:W3CDTF">2020-01-08T06:03:25Z</dcterms:created>
  <dcterms:modified xsi:type="dcterms:W3CDTF">2020-03-21T02:41:11Z</dcterms:modified>
</cp:coreProperties>
</file>