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16256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9" d="100"/>
          <a:sy n="49" d="100"/>
        </p:scale>
        <p:origin x="289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68D495-72E4-4131-B8DC-116FEA2A4DE1}"/>
              </a:ext>
            </a:extLst>
          </p:cNvPr>
          <p:cNvSpPr>
            <a:spLocks noGrp="1"/>
          </p:cNvSpPr>
          <p:nvPr>
            <p:ph type="ctrTitle"/>
          </p:nvPr>
        </p:nvSpPr>
        <p:spPr>
          <a:xfrm>
            <a:off x="1524000" y="2660416"/>
            <a:ext cx="9144000" cy="5659496"/>
          </a:xfrm>
        </p:spPr>
        <p:txBody>
          <a:bodyPr anchor="b"/>
          <a:lstStyle>
            <a:lvl1pPr algn="ctr">
              <a:defRPr sz="33712"/>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88E83E2-636B-4F7E-BAE0-402595BE9ED6}"/>
              </a:ext>
            </a:extLst>
          </p:cNvPr>
          <p:cNvSpPr>
            <a:spLocks noGrp="1"/>
          </p:cNvSpPr>
          <p:nvPr>
            <p:ph type="subTitle" idx="1"/>
          </p:nvPr>
        </p:nvSpPr>
        <p:spPr>
          <a:xfrm>
            <a:off x="1524000" y="8538166"/>
            <a:ext cx="9144000" cy="3924769"/>
          </a:xfrm>
        </p:spPr>
        <p:txBody>
          <a:bodyPr/>
          <a:lstStyle>
            <a:lvl1pPr marL="0" indent="0" algn="ctr">
              <a:buNone/>
              <a:defRPr sz="13485"/>
            </a:lvl1pPr>
            <a:lvl2pPr marL="2568849" indent="0" algn="ctr">
              <a:buNone/>
              <a:defRPr sz="11238"/>
            </a:lvl2pPr>
            <a:lvl3pPr marL="5137698" indent="0" algn="ctr">
              <a:buNone/>
              <a:defRPr sz="10113"/>
            </a:lvl3pPr>
            <a:lvl4pPr marL="7706546" indent="0" algn="ctr">
              <a:buNone/>
              <a:defRPr sz="8988"/>
            </a:lvl4pPr>
            <a:lvl5pPr marL="10275399" indent="0" algn="ctr">
              <a:buNone/>
              <a:defRPr sz="8988"/>
            </a:lvl5pPr>
            <a:lvl6pPr marL="12844247" indent="0" algn="ctr">
              <a:buNone/>
              <a:defRPr sz="8988"/>
            </a:lvl6pPr>
            <a:lvl7pPr marL="15413096" indent="0" algn="ctr">
              <a:buNone/>
              <a:defRPr sz="8988"/>
            </a:lvl7pPr>
            <a:lvl8pPr marL="17981945" indent="0" algn="ctr">
              <a:buNone/>
              <a:defRPr sz="8988"/>
            </a:lvl8pPr>
            <a:lvl9pPr marL="20550794" indent="0" algn="ctr">
              <a:buNone/>
              <a:defRPr sz="8988"/>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EFA313D-DC17-439B-92FE-D19EFB9ECFA3}"/>
              </a:ext>
            </a:extLst>
          </p:cNvPr>
          <p:cNvSpPr>
            <a:spLocks noGrp="1"/>
          </p:cNvSpPr>
          <p:nvPr>
            <p:ph type="dt" sz="half" idx="10"/>
          </p:nvPr>
        </p:nvSpPr>
        <p:spPr/>
        <p:txBody>
          <a:bodyPr/>
          <a:lstStyle/>
          <a:p>
            <a:fld id="{E6F22740-2170-4409-9776-4A9D3520E3E5}" type="datetimeFigureOut">
              <a:rPr kumimoji="1" lang="ja-JP" altLang="en-US" smtClean="0"/>
              <a:t>2024/9/25</a:t>
            </a:fld>
            <a:endParaRPr kumimoji="1" lang="ja-JP" altLang="en-US"/>
          </a:p>
        </p:txBody>
      </p:sp>
      <p:sp>
        <p:nvSpPr>
          <p:cNvPr id="5" name="フッター プレースホルダー 4">
            <a:extLst>
              <a:ext uri="{FF2B5EF4-FFF2-40B4-BE49-F238E27FC236}">
                <a16:creationId xmlns:a16="http://schemas.microsoft.com/office/drawing/2014/main" id="{227DB079-DED6-41B8-9091-A2AB15CB7F5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AF0C20-03B5-47D8-BB02-576E078F4185}"/>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419350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5A1E14-ACF4-4218-A38E-D2E4DEF1359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19878A0-66A6-4F11-9262-6E597C66060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29A47BB-BF6A-4BC7-9411-87D64A6950A7}"/>
              </a:ext>
            </a:extLst>
          </p:cNvPr>
          <p:cNvSpPr>
            <a:spLocks noGrp="1"/>
          </p:cNvSpPr>
          <p:nvPr>
            <p:ph type="dt" sz="half" idx="10"/>
          </p:nvPr>
        </p:nvSpPr>
        <p:spPr/>
        <p:txBody>
          <a:bodyPr/>
          <a:lstStyle/>
          <a:p>
            <a:fld id="{E6F22740-2170-4409-9776-4A9D3520E3E5}" type="datetimeFigureOut">
              <a:rPr kumimoji="1" lang="ja-JP" altLang="en-US" smtClean="0"/>
              <a:t>2024/9/25</a:t>
            </a:fld>
            <a:endParaRPr kumimoji="1" lang="ja-JP" altLang="en-US"/>
          </a:p>
        </p:txBody>
      </p:sp>
      <p:sp>
        <p:nvSpPr>
          <p:cNvPr id="5" name="フッター プレースホルダー 4">
            <a:extLst>
              <a:ext uri="{FF2B5EF4-FFF2-40B4-BE49-F238E27FC236}">
                <a16:creationId xmlns:a16="http://schemas.microsoft.com/office/drawing/2014/main" id="{A0202C69-7CAB-4101-99E8-A47FE090D43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3DE76A-302C-482B-B7B5-D8C8F4057BA2}"/>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119390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0474228-EAD8-4D37-A103-F3E8ED9434DA}"/>
              </a:ext>
            </a:extLst>
          </p:cNvPr>
          <p:cNvSpPr>
            <a:spLocks noGrp="1"/>
          </p:cNvSpPr>
          <p:nvPr>
            <p:ph type="title" orient="vert"/>
          </p:nvPr>
        </p:nvSpPr>
        <p:spPr>
          <a:xfrm>
            <a:off x="8724901" y="865481"/>
            <a:ext cx="2628899" cy="1377620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90CFB7A-3F8F-4508-82B5-B5AFA206F205}"/>
              </a:ext>
            </a:extLst>
          </p:cNvPr>
          <p:cNvSpPr>
            <a:spLocks noGrp="1"/>
          </p:cNvSpPr>
          <p:nvPr>
            <p:ph type="body" orient="vert" idx="1"/>
          </p:nvPr>
        </p:nvSpPr>
        <p:spPr>
          <a:xfrm>
            <a:off x="838200" y="865481"/>
            <a:ext cx="7734301" cy="1377620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BA8CAE-E180-4FA2-AB66-A01C9663EEDA}"/>
              </a:ext>
            </a:extLst>
          </p:cNvPr>
          <p:cNvSpPr>
            <a:spLocks noGrp="1"/>
          </p:cNvSpPr>
          <p:nvPr>
            <p:ph type="dt" sz="half" idx="10"/>
          </p:nvPr>
        </p:nvSpPr>
        <p:spPr/>
        <p:txBody>
          <a:bodyPr/>
          <a:lstStyle/>
          <a:p>
            <a:fld id="{E6F22740-2170-4409-9776-4A9D3520E3E5}" type="datetimeFigureOut">
              <a:rPr kumimoji="1" lang="ja-JP" altLang="en-US" smtClean="0"/>
              <a:t>2024/9/25</a:t>
            </a:fld>
            <a:endParaRPr kumimoji="1" lang="ja-JP" altLang="en-US"/>
          </a:p>
        </p:txBody>
      </p:sp>
      <p:sp>
        <p:nvSpPr>
          <p:cNvPr id="5" name="フッター プレースホルダー 4">
            <a:extLst>
              <a:ext uri="{FF2B5EF4-FFF2-40B4-BE49-F238E27FC236}">
                <a16:creationId xmlns:a16="http://schemas.microsoft.com/office/drawing/2014/main" id="{604F713D-50E3-4F5D-A4D4-E46EC11CA7D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89ACBCB-B92B-49F4-AF97-BF0B627DE83E}"/>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106079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636072-5C52-4F43-B38F-D9AD9A8F6A9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A9026C7-8A85-4B5F-8089-478E401CABA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852D232-0BF8-4610-9BD4-7EF94D797583}"/>
              </a:ext>
            </a:extLst>
          </p:cNvPr>
          <p:cNvSpPr>
            <a:spLocks noGrp="1"/>
          </p:cNvSpPr>
          <p:nvPr>
            <p:ph type="dt" sz="half" idx="10"/>
          </p:nvPr>
        </p:nvSpPr>
        <p:spPr/>
        <p:txBody>
          <a:bodyPr/>
          <a:lstStyle/>
          <a:p>
            <a:fld id="{E6F22740-2170-4409-9776-4A9D3520E3E5}" type="datetimeFigureOut">
              <a:rPr kumimoji="1" lang="ja-JP" altLang="en-US" smtClean="0"/>
              <a:t>2024/9/25</a:t>
            </a:fld>
            <a:endParaRPr kumimoji="1" lang="ja-JP" altLang="en-US"/>
          </a:p>
        </p:txBody>
      </p:sp>
      <p:sp>
        <p:nvSpPr>
          <p:cNvPr id="5" name="フッター プレースホルダー 4">
            <a:extLst>
              <a:ext uri="{FF2B5EF4-FFF2-40B4-BE49-F238E27FC236}">
                <a16:creationId xmlns:a16="http://schemas.microsoft.com/office/drawing/2014/main" id="{C8B23D9D-6730-462F-A78C-E3F6458D45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A2C880F-8856-4A78-9AFF-FD8118A3FECA}"/>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1937879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C19BED-F16D-4341-A107-5AE652CD786C}"/>
              </a:ext>
            </a:extLst>
          </p:cNvPr>
          <p:cNvSpPr>
            <a:spLocks noGrp="1"/>
          </p:cNvSpPr>
          <p:nvPr>
            <p:ph type="title"/>
          </p:nvPr>
        </p:nvSpPr>
        <p:spPr>
          <a:xfrm>
            <a:off x="831851" y="4052713"/>
            <a:ext cx="10515600" cy="6762043"/>
          </a:xfrm>
        </p:spPr>
        <p:txBody>
          <a:bodyPr anchor="b"/>
          <a:lstStyle>
            <a:lvl1pPr>
              <a:defRPr sz="33712"/>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C305C9-6F92-4876-B5B4-F439A9206920}"/>
              </a:ext>
            </a:extLst>
          </p:cNvPr>
          <p:cNvSpPr>
            <a:spLocks noGrp="1"/>
          </p:cNvSpPr>
          <p:nvPr>
            <p:ph type="body" idx="1"/>
          </p:nvPr>
        </p:nvSpPr>
        <p:spPr>
          <a:xfrm>
            <a:off x="831851" y="10878730"/>
            <a:ext cx="10515600" cy="3555999"/>
          </a:xfrm>
        </p:spPr>
        <p:txBody>
          <a:bodyPr/>
          <a:lstStyle>
            <a:lvl1pPr marL="0" indent="0">
              <a:buNone/>
              <a:defRPr sz="13485">
                <a:solidFill>
                  <a:schemeClr val="tx1">
                    <a:tint val="75000"/>
                  </a:schemeClr>
                </a:solidFill>
              </a:defRPr>
            </a:lvl1pPr>
            <a:lvl2pPr marL="2568849" indent="0">
              <a:buNone/>
              <a:defRPr sz="11238">
                <a:solidFill>
                  <a:schemeClr val="tx1">
                    <a:tint val="75000"/>
                  </a:schemeClr>
                </a:solidFill>
              </a:defRPr>
            </a:lvl2pPr>
            <a:lvl3pPr marL="5137698" indent="0">
              <a:buNone/>
              <a:defRPr sz="10113">
                <a:solidFill>
                  <a:schemeClr val="tx1">
                    <a:tint val="75000"/>
                  </a:schemeClr>
                </a:solidFill>
              </a:defRPr>
            </a:lvl3pPr>
            <a:lvl4pPr marL="7706546" indent="0">
              <a:buNone/>
              <a:defRPr sz="8988">
                <a:solidFill>
                  <a:schemeClr val="tx1">
                    <a:tint val="75000"/>
                  </a:schemeClr>
                </a:solidFill>
              </a:defRPr>
            </a:lvl4pPr>
            <a:lvl5pPr marL="10275399" indent="0">
              <a:buNone/>
              <a:defRPr sz="8988">
                <a:solidFill>
                  <a:schemeClr val="tx1">
                    <a:tint val="75000"/>
                  </a:schemeClr>
                </a:solidFill>
              </a:defRPr>
            </a:lvl5pPr>
            <a:lvl6pPr marL="12844247" indent="0">
              <a:buNone/>
              <a:defRPr sz="8988">
                <a:solidFill>
                  <a:schemeClr val="tx1">
                    <a:tint val="75000"/>
                  </a:schemeClr>
                </a:solidFill>
              </a:defRPr>
            </a:lvl6pPr>
            <a:lvl7pPr marL="15413096" indent="0">
              <a:buNone/>
              <a:defRPr sz="8988">
                <a:solidFill>
                  <a:schemeClr val="tx1">
                    <a:tint val="75000"/>
                  </a:schemeClr>
                </a:solidFill>
              </a:defRPr>
            </a:lvl7pPr>
            <a:lvl8pPr marL="17981945" indent="0">
              <a:buNone/>
              <a:defRPr sz="8988">
                <a:solidFill>
                  <a:schemeClr val="tx1">
                    <a:tint val="75000"/>
                  </a:schemeClr>
                </a:solidFill>
              </a:defRPr>
            </a:lvl8pPr>
            <a:lvl9pPr marL="20550794" indent="0">
              <a:buNone/>
              <a:defRPr sz="8988">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97665DD-1439-47A5-8C6B-7E75D26EFE68}"/>
              </a:ext>
            </a:extLst>
          </p:cNvPr>
          <p:cNvSpPr>
            <a:spLocks noGrp="1"/>
          </p:cNvSpPr>
          <p:nvPr>
            <p:ph type="dt" sz="half" idx="10"/>
          </p:nvPr>
        </p:nvSpPr>
        <p:spPr/>
        <p:txBody>
          <a:bodyPr/>
          <a:lstStyle/>
          <a:p>
            <a:fld id="{E6F22740-2170-4409-9776-4A9D3520E3E5}" type="datetimeFigureOut">
              <a:rPr kumimoji="1" lang="ja-JP" altLang="en-US" smtClean="0"/>
              <a:t>2024/9/25</a:t>
            </a:fld>
            <a:endParaRPr kumimoji="1" lang="ja-JP" altLang="en-US"/>
          </a:p>
        </p:txBody>
      </p:sp>
      <p:sp>
        <p:nvSpPr>
          <p:cNvPr id="5" name="フッター プレースホルダー 4">
            <a:extLst>
              <a:ext uri="{FF2B5EF4-FFF2-40B4-BE49-F238E27FC236}">
                <a16:creationId xmlns:a16="http://schemas.microsoft.com/office/drawing/2014/main" id="{1ECEA8D3-C6BD-4A6A-B127-E152D82B9C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4CB8371-F9C4-49EF-9F5F-C63743E8F1CE}"/>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414446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BBAE89-C15C-47E9-9BF2-6FF5E14355F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051C99-D223-4801-A7FF-8D6342BA77F2}"/>
              </a:ext>
            </a:extLst>
          </p:cNvPr>
          <p:cNvSpPr>
            <a:spLocks noGrp="1"/>
          </p:cNvSpPr>
          <p:nvPr>
            <p:ph sz="half" idx="1"/>
          </p:nvPr>
        </p:nvSpPr>
        <p:spPr>
          <a:xfrm>
            <a:off x="838201" y="4327408"/>
            <a:ext cx="5181600" cy="103142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53421DE-ECB5-45ED-8495-95F205F62A70}"/>
              </a:ext>
            </a:extLst>
          </p:cNvPr>
          <p:cNvSpPr>
            <a:spLocks noGrp="1"/>
          </p:cNvSpPr>
          <p:nvPr>
            <p:ph sz="half" idx="2"/>
          </p:nvPr>
        </p:nvSpPr>
        <p:spPr>
          <a:xfrm>
            <a:off x="6172201" y="4327408"/>
            <a:ext cx="5181600" cy="103142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B2B4AB3-698B-4B4C-879D-55552818BADD}"/>
              </a:ext>
            </a:extLst>
          </p:cNvPr>
          <p:cNvSpPr>
            <a:spLocks noGrp="1"/>
          </p:cNvSpPr>
          <p:nvPr>
            <p:ph type="dt" sz="half" idx="10"/>
          </p:nvPr>
        </p:nvSpPr>
        <p:spPr/>
        <p:txBody>
          <a:bodyPr/>
          <a:lstStyle/>
          <a:p>
            <a:fld id="{E6F22740-2170-4409-9776-4A9D3520E3E5}" type="datetimeFigureOut">
              <a:rPr kumimoji="1" lang="ja-JP" altLang="en-US" smtClean="0"/>
              <a:t>2024/9/25</a:t>
            </a:fld>
            <a:endParaRPr kumimoji="1" lang="ja-JP" altLang="en-US"/>
          </a:p>
        </p:txBody>
      </p:sp>
      <p:sp>
        <p:nvSpPr>
          <p:cNvPr id="6" name="フッター プレースホルダー 5">
            <a:extLst>
              <a:ext uri="{FF2B5EF4-FFF2-40B4-BE49-F238E27FC236}">
                <a16:creationId xmlns:a16="http://schemas.microsoft.com/office/drawing/2014/main" id="{908EE40E-8899-46E7-91F3-EBEE2252A7D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BB2B1CE-8B2F-4DBF-8CCA-E156333C91E2}"/>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160603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A8E368-8776-4A04-815B-C12B0E128953}"/>
              </a:ext>
            </a:extLst>
          </p:cNvPr>
          <p:cNvSpPr>
            <a:spLocks noGrp="1"/>
          </p:cNvSpPr>
          <p:nvPr>
            <p:ph type="title"/>
          </p:nvPr>
        </p:nvSpPr>
        <p:spPr>
          <a:xfrm>
            <a:off x="839789" y="865483"/>
            <a:ext cx="10515600" cy="3142075"/>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ADBBA1-9CA4-4602-8DF4-BEBBE92FA40E}"/>
              </a:ext>
            </a:extLst>
          </p:cNvPr>
          <p:cNvSpPr>
            <a:spLocks noGrp="1"/>
          </p:cNvSpPr>
          <p:nvPr>
            <p:ph type="body" idx="1"/>
          </p:nvPr>
        </p:nvSpPr>
        <p:spPr>
          <a:xfrm>
            <a:off x="839790" y="3984979"/>
            <a:ext cx="5157787" cy="1952976"/>
          </a:xfrm>
        </p:spPr>
        <p:txBody>
          <a:bodyPr anchor="b"/>
          <a:lstStyle>
            <a:lvl1pPr marL="0" indent="0">
              <a:buNone/>
              <a:defRPr sz="13485" b="1"/>
            </a:lvl1pPr>
            <a:lvl2pPr marL="2568849" indent="0">
              <a:buNone/>
              <a:defRPr sz="11238" b="1"/>
            </a:lvl2pPr>
            <a:lvl3pPr marL="5137698" indent="0">
              <a:buNone/>
              <a:defRPr sz="10113" b="1"/>
            </a:lvl3pPr>
            <a:lvl4pPr marL="7706546" indent="0">
              <a:buNone/>
              <a:defRPr sz="8988" b="1"/>
            </a:lvl4pPr>
            <a:lvl5pPr marL="10275399" indent="0">
              <a:buNone/>
              <a:defRPr sz="8988" b="1"/>
            </a:lvl5pPr>
            <a:lvl6pPr marL="12844247" indent="0">
              <a:buNone/>
              <a:defRPr sz="8988" b="1"/>
            </a:lvl6pPr>
            <a:lvl7pPr marL="15413096" indent="0">
              <a:buNone/>
              <a:defRPr sz="8988" b="1"/>
            </a:lvl7pPr>
            <a:lvl8pPr marL="17981945" indent="0">
              <a:buNone/>
              <a:defRPr sz="8988" b="1"/>
            </a:lvl8pPr>
            <a:lvl9pPr marL="20550794" indent="0">
              <a:buNone/>
              <a:defRPr sz="8988"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BBB0B99-9BBB-443A-9793-F7000311AC48}"/>
              </a:ext>
            </a:extLst>
          </p:cNvPr>
          <p:cNvSpPr>
            <a:spLocks noGrp="1"/>
          </p:cNvSpPr>
          <p:nvPr>
            <p:ph sz="half" idx="2"/>
          </p:nvPr>
        </p:nvSpPr>
        <p:spPr>
          <a:xfrm>
            <a:off x="839790" y="5937958"/>
            <a:ext cx="5157787" cy="873383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45CA3C6-09B2-44D8-96C3-C860769228A6}"/>
              </a:ext>
            </a:extLst>
          </p:cNvPr>
          <p:cNvSpPr>
            <a:spLocks noGrp="1"/>
          </p:cNvSpPr>
          <p:nvPr>
            <p:ph type="body" sz="quarter" idx="3"/>
          </p:nvPr>
        </p:nvSpPr>
        <p:spPr>
          <a:xfrm>
            <a:off x="6172202" y="3984979"/>
            <a:ext cx="5183188" cy="1952976"/>
          </a:xfrm>
        </p:spPr>
        <p:txBody>
          <a:bodyPr anchor="b"/>
          <a:lstStyle>
            <a:lvl1pPr marL="0" indent="0">
              <a:buNone/>
              <a:defRPr sz="13485" b="1"/>
            </a:lvl1pPr>
            <a:lvl2pPr marL="2568849" indent="0">
              <a:buNone/>
              <a:defRPr sz="11238" b="1"/>
            </a:lvl2pPr>
            <a:lvl3pPr marL="5137698" indent="0">
              <a:buNone/>
              <a:defRPr sz="10113" b="1"/>
            </a:lvl3pPr>
            <a:lvl4pPr marL="7706546" indent="0">
              <a:buNone/>
              <a:defRPr sz="8988" b="1"/>
            </a:lvl4pPr>
            <a:lvl5pPr marL="10275399" indent="0">
              <a:buNone/>
              <a:defRPr sz="8988" b="1"/>
            </a:lvl5pPr>
            <a:lvl6pPr marL="12844247" indent="0">
              <a:buNone/>
              <a:defRPr sz="8988" b="1"/>
            </a:lvl6pPr>
            <a:lvl7pPr marL="15413096" indent="0">
              <a:buNone/>
              <a:defRPr sz="8988" b="1"/>
            </a:lvl7pPr>
            <a:lvl8pPr marL="17981945" indent="0">
              <a:buNone/>
              <a:defRPr sz="8988" b="1"/>
            </a:lvl8pPr>
            <a:lvl9pPr marL="20550794" indent="0">
              <a:buNone/>
              <a:defRPr sz="8988"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22F432D-5484-4C18-B5E5-D4A3CB9375C2}"/>
              </a:ext>
            </a:extLst>
          </p:cNvPr>
          <p:cNvSpPr>
            <a:spLocks noGrp="1"/>
          </p:cNvSpPr>
          <p:nvPr>
            <p:ph sz="quarter" idx="4"/>
          </p:nvPr>
        </p:nvSpPr>
        <p:spPr>
          <a:xfrm>
            <a:off x="6172202" y="5937958"/>
            <a:ext cx="5183188" cy="873383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C1293DD-D0CD-4A09-8284-6BBE2960FEDB}"/>
              </a:ext>
            </a:extLst>
          </p:cNvPr>
          <p:cNvSpPr>
            <a:spLocks noGrp="1"/>
          </p:cNvSpPr>
          <p:nvPr>
            <p:ph type="dt" sz="half" idx="10"/>
          </p:nvPr>
        </p:nvSpPr>
        <p:spPr/>
        <p:txBody>
          <a:bodyPr/>
          <a:lstStyle/>
          <a:p>
            <a:fld id="{E6F22740-2170-4409-9776-4A9D3520E3E5}" type="datetimeFigureOut">
              <a:rPr kumimoji="1" lang="ja-JP" altLang="en-US" smtClean="0"/>
              <a:t>2024/9/25</a:t>
            </a:fld>
            <a:endParaRPr kumimoji="1" lang="ja-JP" altLang="en-US"/>
          </a:p>
        </p:txBody>
      </p:sp>
      <p:sp>
        <p:nvSpPr>
          <p:cNvPr id="8" name="フッター プレースホルダー 7">
            <a:extLst>
              <a:ext uri="{FF2B5EF4-FFF2-40B4-BE49-F238E27FC236}">
                <a16:creationId xmlns:a16="http://schemas.microsoft.com/office/drawing/2014/main" id="{59266419-738E-448D-BE9B-BB107A0C7A5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8C41222-D64A-4BFE-A875-2C9490A307D2}"/>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671306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D5DD11-42A9-4CE8-A5E8-9A8A864370B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EDB2AE7-F4B5-4BF3-8FBA-CE36E2BEFE76}"/>
              </a:ext>
            </a:extLst>
          </p:cNvPr>
          <p:cNvSpPr>
            <a:spLocks noGrp="1"/>
          </p:cNvSpPr>
          <p:nvPr>
            <p:ph type="dt" sz="half" idx="10"/>
          </p:nvPr>
        </p:nvSpPr>
        <p:spPr/>
        <p:txBody>
          <a:bodyPr/>
          <a:lstStyle/>
          <a:p>
            <a:fld id="{E6F22740-2170-4409-9776-4A9D3520E3E5}" type="datetimeFigureOut">
              <a:rPr kumimoji="1" lang="ja-JP" altLang="en-US" smtClean="0"/>
              <a:t>2024/9/25</a:t>
            </a:fld>
            <a:endParaRPr kumimoji="1" lang="ja-JP" altLang="en-US"/>
          </a:p>
        </p:txBody>
      </p:sp>
      <p:sp>
        <p:nvSpPr>
          <p:cNvPr id="4" name="フッター プレースホルダー 3">
            <a:extLst>
              <a:ext uri="{FF2B5EF4-FFF2-40B4-BE49-F238E27FC236}">
                <a16:creationId xmlns:a16="http://schemas.microsoft.com/office/drawing/2014/main" id="{CD1CC713-6E44-4587-A719-8EA0340813C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E731040-0B3D-4C26-B02F-BCC69501A5C9}"/>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978026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DFE07DD-AC80-4A08-870D-C261B8616D49}"/>
              </a:ext>
            </a:extLst>
          </p:cNvPr>
          <p:cNvSpPr>
            <a:spLocks noGrp="1"/>
          </p:cNvSpPr>
          <p:nvPr>
            <p:ph type="dt" sz="half" idx="10"/>
          </p:nvPr>
        </p:nvSpPr>
        <p:spPr/>
        <p:txBody>
          <a:bodyPr/>
          <a:lstStyle/>
          <a:p>
            <a:fld id="{E6F22740-2170-4409-9776-4A9D3520E3E5}" type="datetimeFigureOut">
              <a:rPr kumimoji="1" lang="ja-JP" altLang="en-US" smtClean="0"/>
              <a:t>2024/9/25</a:t>
            </a:fld>
            <a:endParaRPr kumimoji="1" lang="ja-JP" altLang="en-US"/>
          </a:p>
        </p:txBody>
      </p:sp>
      <p:sp>
        <p:nvSpPr>
          <p:cNvPr id="3" name="フッター プレースホルダー 2">
            <a:extLst>
              <a:ext uri="{FF2B5EF4-FFF2-40B4-BE49-F238E27FC236}">
                <a16:creationId xmlns:a16="http://schemas.microsoft.com/office/drawing/2014/main" id="{161C3B3D-ECFC-4A29-A825-40CB82616B3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074CD73-D6F9-4D03-A6B6-075B7CBC5DCD}"/>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97168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8DEF73-A0A4-455D-9B39-AA715DDF580B}"/>
              </a:ext>
            </a:extLst>
          </p:cNvPr>
          <p:cNvSpPr>
            <a:spLocks noGrp="1"/>
          </p:cNvSpPr>
          <p:nvPr>
            <p:ph type="title"/>
          </p:nvPr>
        </p:nvSpPr>
        <p:spPr>
          <a:xfrm>
            <a:off x="839789" y="1083733"/>
            <a:ext cx="3932237" cy="3793067"/>
          </a:xfrm>
        </p:spPr>
        <p:txBody>
          <a:bodyPr anchor="b"/>
          <a:lstStyle>
            <a:lvl1pPr>
              <a:defRPr sz="1798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3762D2C-F058-4158-958B-6AF51DB52228}"/>
              </a:ext>
            </a:extLst>
          </p:cNvPr>
          <p:cNvSpPr>
            <a:spLocks noGrp="1"/>
          </p:cNvSpPr>
          <p:nvPr>
            <p:ph idx="1"/>
          </p:nvPr>
        </p:nvSpPr>
        <p:spPr>
          <a:xfrm>
            <a:off x="5183189" y="2340564"/>
            <a:ext cx="6172201" cy="11552296"/>
          </a:xfrm>
        </p:spPr>
        <p:txBody>
          <a:bodyPr/>
          <a:lstStyle>
            <a:lvl1pPr>
              <a:defRPr sz="17980"/>
            </a:lvl1pPr>
            <a:lvl2pPr>
              <a:defRPr sz="15733"/>
            </a:lvl2pPr>
            <a:lvl3pPr>
              <a:defRPr sz="13485"/>
            </a:lvl3pPr>
            <a:lvl4pPr>
              <a:defRPr sz="11238"/>
            </a:lvl4pPr>
            <a:lvl5pPr>
              <a:defRPr sz="11238"/>
            </a:lvl5pPr>
            <a:lvl6pPr>
              <a:defRPr sz="11238"/>
            </a:lvl6pPr>
            <a:lvl7pPr>
              <a:defRPr sz="11238"/>
            </a:lvl7pPr>
            <a:lvl8pPr>
              <a:defRPr sz="11238"/>
            </a:lvl8pPr>
            <a:lvl9pPr>
              <a:defRPr sz="1123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D03974B-A99F-4F2E-BA95-D916D9122939}"/>
              </a:ext>
            </a:extLst>
          </p:cNvPr>
          <p:cNvSpPr>
            <a:spLocks noGrp="1"/>
          </p:cNvSpPr>
          <p:nvPr>
            <p:ph type="body" sz="half" idx="2"/>
          </p:nvPr>
        </p:nvSpPr>
        <p:spPr>
          <a:xfrm>
            <a:off x="839789" y="4876800"/>
            <a:ext cx="3932237" cy="9034875"/>
          </a:xfrm>
        </p:spPr>
        <p:txBody>
          <a:bodyPr/>
          <a:lstStyle>
            <a:lvl1pPr marL="0" indent="0">
              <a:buNone/>
              <a:defRPr sz="8988"/>
            </a:lvl1pPr>
            <a:lvl2pPr marL="2568849" indent="0">
              <a:buNone/>
              <a:defRPr sz="7866"/>
            </a:lvl2pPr>
            <a:lvl3pPr marL="5137698" indent="0">
              <a:buNone/>
              <a:defRPr sz="6741"/>
            </a:lvl3pPr>
            <a:lvl4pPr marL="7706546" indent="0">
              <a:buNone/>
              <a:defRPr sz="5620"/>
            </a:lvl4pPr>
            <a:lvl5pPr marL="10275399" indent="0">
              <a:buNone/>
              <a:defRPr sz="5620"/>
            </a:lvl5pPr>
            <a:lvl6pPr marL="12844247" indent="0">
              <a:buNone/>
              <a:defRPr sz="5620"/>
            </a:lvl6pPr>
            <a:lvl7pPr marL="15413096" indent="0">
              <a:buNone/>
              <a:defRPr sz="5620"/>
            </a:lvl7pPr>
            <a:lvl8pPr marL="17981945" indent="0">
              <a:buNone/>
              <a:defRPr sz="5620"/>
            </a:lvl8pPr>
            <a:lvl9pPr marL="20550794" indent="0">
              <a:buNone/>
              <a:defRPr sz="5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01884FE-E0A9-48ED-8A6B-63857DE0EEBA}"/>
              </a:ext>
            </a:extLst>
          </p:cNvPr>
          <p:cNvSpPr>
            <a:spLocks noGrp="1"/>
          </p:cNvSpPr>
          <p:nvPr>
            <p:ph type="dt" sz="half" idx="10"/>
          </p:nvPr>
        </p:nvSpPr>
        <p:spPr/>
        <p:txBody>
          <a:bodyPr/>
          <a:lstStyle/>
          <a:p>
            <a:fld id="{E6F22740-2170-4409-9776-4A9D3520E3E5}" type="datetimeFigureOut">
              <a:rPr kumimoji="1" lang="ja-JP" altLang="en-US" smtClean="0"/>
              <a:t>2024/9/25</a:t>
            </a:fld>
            <a:endParaRPr kumimoji="1" lang="ja-JP" altLang="en-US"/>
          </a:p>
        </p:txBody>
      </p:sp>
      <p:sp>
        <p:nvSpPr>
          <p:cNvPr id="6" name="フッター プレースホルダー 5">
            <a:extLst>
              <a:ext uri="{FF2B5EF4-FFF2-40B4-BE49-F238E27FC236}">
                <a16:creationId xmlns:a16="http://schemas.microsoft.com/office/drawing/2014/main" id="{B08DAD26-36B5-46CB-A129-A3BD217A65F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4DED134-A8F7-4735-A3B9-AABBA7FAB63B}"/>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141539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9E6A0F-9FE2-4622-93E7-F201AFAF515C}"/>
              </a:ext>
            </a:extLst>
          </p:cNvPr>
          <p:cNvSpPr>
            <a:spLocks noGrp="1"/>
          </p:cNvSpPr>
          <p:nvPr>
            <p:ph type="title"/>
          </p:nvPr>
        </p:nvSpPr>
        <p:spPr>
          <a:xfrm>
            <a:off x="839789" y="1083733"/>
            <a:ext cx="3932237" cy="3793067"/>
          </a:xfrm>
        </p:spPr>
        <p:txBody>
          <a:bodyPr anchor="b"/>
          <a:lstStyle>
            <a:lvl1pPr>
              <a:defRPr sz="1798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C8B9277-DDDF-42D3-BA51-5DD980A88BD6}"/>
              </a:ext>
            </a:extLst>
          </p:cNvPr>
          <p:cNvSpPr>
            <a:spLocks noGrp="1"/>
          </p:cNvSpPr>
          <p:nvPr>
            <p:ph type="pic" idx="1"/>
          </p:nvPr>
        </p:nvSpPr>
        <p:spPr>
          <a:xfrm>
            <a:off x="5183189" y="2340564"/>
            <a:ext cx="6172201" cy="11552296"/>
          </a:xfrm>
        </p:spPr>
        <p:txBody>
          <a:bodyPr/>
          <a:lstStyle>
            <a:lvl1pPr marL="0" indent="0">
              <a:buNone/>
              <a:defRPr sz="17980"/>
            </a:lvl1pPr>
            <a:lvl2pPr marL="2568849" indent="0">
              <a:buNone/>
              <a:defRPr sz="15733"/>
            </a:lvl2pPr>
            <a:lvl3pPr marL="5137698" indent="0">
              <a:buNone/>
              <a:defRPr sz="13485"/>
            </a:lvl3pPr>
            <a:lvl4pPr marL="7706546" indent="0">
              <a:buNone/>
              <a:defRPr sz="11238"/>
            </a:lvl4pPr>
            <a:lvl5pPr marL="10275399" indent="0">
              <a:buNone/>
              <a:defRPr sz="11238"/>
            </a:lvl5pPr>
            <a:lvl6pPr marL="12844247" indent="0">
              <a:buNone/>
              <a:defRPr sz="11238"/>
            </a:lvl6pPr>
            <a:lvl7pPr marL="15413096" indent="0">
              <a:buNone/>
              <a:defRPr sz="11238"/>
            </a:lvl7pPr>
            <a:lvl8pPr marL="17981945" indent="0">
              <a:buNone/>
              <a:defRPr sz="11238"/>
            </a:lvl8pPr>
            <a:lvl9pPr marL="20550794" indent="0">
              <a:buNone/>
              <a:defRPr sz="11238"/>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01E7B59A-9E5E-4D29-84DD-2C37A98ECCFC}"/>
              </a:ext>
            </a:extLst>
          </p:cNvPr>
          <p:cNvSpPr>
            <a:spLocks noGrp="1"/>
          </p:cNvSpPr>
          <p:nvPr>
            <p:ph type="body" sz="half" idx="2"/>
          </p:nvPr>
        </p:nvSpPr>
        <p:spPr>
          <a:xfrm>
            <a:off x="839789" y="4876800"/>
            <a:ext cx="3932237" cy="9034875"/>
          </a:xfrm>
        </p:spPr>
        <p:txBody>
          <a:bodyPr/>
          <a:lstStyle>
            <a:lvl1pPr marL="0" indent="0">
              <a:buNone/>
              <a:defRPr sz="8988"/>
            </a:lvl1pPr>
            <a:lvl2pPr marL="2568849" indent="0">
              <a:buNone/>
              <a:defRPr sz="7866"/>
            </a:lvl2pPr>
            <a:lvl3pPr marL="5137698" indent="0">
              <a:buNone/>
              <a:defRPr sz="6741"/>
            </a:lvl3pPr>
            <a:lvl4pPr marL="7706546" indent="0">
              <a:buNone/>
              <a:defRPr sz="5620"/>
            </a:lvl4pPr>
            <a:lvl5pPr marL="10275399" indent="0">
              <a:buNone/>
              <a:defRPr sz="5620"/>
            </a:lvl5pPr>
            <a:lvl6pPr marL="12844247" indent="0">
              <a:buNone/>
              <a:defRPr sz="5620"/>
            </a:lvl6pPr>
            <a:lvl7pPr marL="15413096" indent="0">
              <a:buNone/>
              <a:defRPr sz="5620"/>
            </a:lvl7pPr>
            <a:lvl8pPr marL="17981945" indent="0">
              <a:buNone/>
              <a:defRPr sz="5620"/>
            </a:lvl8pPr>
            <a:lvl9pPr marL="20550794" indent="0">
              <a:buNone/>
              <a:defRPr sz="5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5D36189-EE1E-4126-85F3-60D98C9C991F}"/>
              </a:ext>
            </a:extLst>
          </p:cNvPr>
          <p:cNvSpPr>
            <a:spLocks noGrp="1"/>
          </p:cNvSpPr>
          <p:nvPr>
            <p:ph type="dt" sz="half" idx="10"/>
          </p:nvPr>
        </p:nvSpPr>
        <p:spPr/>
        <p:txBody>
          <a:bodyPr/>
          <a:lstStyle/>
          <a:p>
            <a:fld id="{E6F22740-2170-4409-9776-4A9D3520E3E5}" type="datetimeFigureOut">
              <a:rPr kumimoji="1" lang="ja-JP" altLang="en-US" smtClean="0"/>
              <a:t>2024/9/25</a:t>
            </a:fld>
            <a:endParaRPr kumimoji="1" lang="ja-JP" altLang="en-US"/>
          </a:p>
        </p:txBody>
      </p:sp>
      <p:sp>
        <p:nvSpPr>
          <p:cNvPr id="6" name="フッター プレースホルダー 5">
            <a:extLst>
              <a:ext uri="{FF2B5EF4-FFF2-40B4-BE49-F238E27FC236}">
                <a16:creationId xmlns:a16="http://schemas.microsoft.com/office/drawing/2014/main" id="{81CAB9D7-F1CD-4B22-B510-6C324DFAC1C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0681EB3-3C18-4F01-946A-2FB786689386}"/>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576988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0DB8B24-49A0-462C-A217-AEF71CE108A4}"/>
              </a:ext>
            </a:extLst>
          </p:cNvPr>
          <p:cNvSpPr>
            <a:spLocks noGrp="1"/>
          </p:cNvSpPr>
          <p:nvPr>
            <p:ph type="title"/>
          </p:nvPr>
        </p:nvSpPr>
        <p:spPr>
          <a:xfrm>
            <a:off x="838202" y="865483"/>
            <a:ext cx="10515600" cy="31420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8FCD081-4D72-4B81-B294-EDF8265DA978}"/>
              </a:ext>
            </a:extLst>
          </p:cNvPr>
          <p:cNvSpPr>
            <a:spLocks noGrp="1"/>
          </p:cNvSpPr>
          <p:nvPr>
            <p:ph type="body" idx="1"/>
          </p:nvPr>
        </p:nvSpPr>
        <p:spPr>
          <a:xfrm>
            <a:off x="838202" y="4327408"/>
            <a:ext cx="10515600" cy="1031428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3F8507D-24D9-4655-876D-DF4C179D29F3}"/>
              </a:ext>
            </a:extLst>
          </p:cNvPr>
          <p:cNvSpPr>
            <a:spLocks noGrp="1"/>
          </p:cNvSpPr>
          <p:nvPr>
            <p:ph type="dt" sz="half" idx="2"/>
          </p:nvPr>
        </p:nvSpPr>
        <p:spPr>
          <a:xfrm>
            <a:off x="838201" y="15066908"/>
            <a:ext cx="2743200" cy="865481"/>
          </a:xfrm>
          <a:prstGeom prst="rect">
            <a:avLst/>
          </a:prstGeom>
        </p:spPr>
        <p:txBody>
          <a:bodyPr vert="horz" lIns="91440" tIns="45720" rIns="91440" bIns="45720" rtlCol="0" anchor="ctr"/>
          <a:lstStyle>
            <a:lvl1pPr algn="l">
              <a:defRPr sz="6741">
                <a:solidFill>
                  <a:schemeClr val="tx1">
                    <a:tint val="75000"/>
                  </a:schemeClr>
                </a:solidFill>
              </a:defRPr>
            </a:lvl1pPr>
          </a:lstStyle>
          <a:p>
            <a:fld id="{E6F22740-2170-4409-9776-4A9D3520E3E5}" type="datetimeFigureOut">
              <a:rPr kumimoji="1" lang="ja-JP" altLang="en-US" smtClean="0"/>
              <a:t>2024/9/25</a:t>
            </a:fld>
            <a:endParaRPr kumimoji="1" lang="ja-JP" altLang="en-US"/>
          </a:p>
        </p:txBody>
      </p:sp>
      <p:sp>
        <p:nvSpPr>
          <p:cNvPr id="5" name="フッター プレースホルダー 4">
            <a:extLst>
              <a:ext uri="{FF2B5EF4-FFF2-40B4-BE49-F238E27FC236}">
                <a16:creationId xmlns:a16="http://schemas.microsoft.com/office/drawing/2014/main" id="{4A26D4A0-B7E3-4B6E-9AB5-784A7D1B3C10}"/>
              </a:ext>
            </a:extLst>
          </p:cNvPr>
          <p:cNvSpPr>
            <a:spLocks noGrp="1"/>
          </p:cNvSpPr>
          <p:nvPr>
            <p:ph type="ftr" sz="quarter" idx="3"/>
          </p:nvPr>
        </p:nvSpPr>
        <p:spPr>
          <a:xfrm>
            <a:off x="4038602" y="15066908"/>
            <a:ext cx="4114800" cy="865481"/>
          </a:xfrm>
          <a:prstGeom prst="rect">
            <a:avLst/>
          </a:prstGeom>
        </p:spPr>
        <p:txBody>
          <a:bodyPr vert="horz" lIns="91440" tIns="45720" rIns="91440" bIns="45720" rtlCol="0" anchor="ctr"/>
          <a:lstStyle>
            <a:lvl1pPr algn="ctr">
              <a:defRPr sz="6741">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14EB37F-1C76-4C1A-B631-E1D5C3847650}"/>
              </a:ext>
            </a:extLst>
          </p:cNvPr>
          <p:cNvSpPr>
            <a:spLocks noGrp="1"/>
          </p:cNvSpPr>
          <p:nvPr>
            <p:ph type="sldNum" sz="quarter" idx="4"/>
          </p:nvPr>
        </p:nvSpPr>
        <p:spPr>
          <a:xfrm>
            <a:off x="8610601" y="15066908"/>
            <a:ext cx="2743200" cy="865481"/>
          </a:xfrm>
          <a:prstGeom prst="rect">
            <a:avLst/>
          </a:prstGeom>
        </p:spPr>
        <p:txBody>
          <a:bodyPr vert="horz" lIns="91440" tIns="45720" rIns="91440" bIns="45720" rtlCol="0" anchor="ctr"/>
          <a:lstStyle>
            <a:lvl1pPr algn="r">
              <a:defRPr sz="6741">
                <a:solidFill>
                  <a:schemeClr val="tx1">
                    <a:tint val="75000"/>
                  </a:schemeClr>
                </a:solidFill>
              </a:defRPr>
            </a:lvl1p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2932401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137698" rtl="0" eaLnBrk="1" latinLnBrk="0" hangingPunct="1">
        <a:lnSpc>
          <a:spcPct val="90000"/>
        </a:lnSpc>
        <a:spcBef>
          <a:spcPct val="0"/>
        </a:spcBef>
        <a:buNone/>
        <a:defRPr kumimoji="1" sz="24721" kern="1200">
          <a:solidFill>
            <a:schemeClr val="tx1"/>
          </a:solidFill>
          <a:latin typeface="+mj-lt"/>
          <a:ea typeface="+mj-ea"/>
          <a:cs typeface="+mj-cs"/>
        </a:defRPr>
      </a:lvl1pPr>
    </p:titleStyle>
    <p:bodyStyle>
      <a:lvl1pPr marL="1284424" indent="-1284424" algn="l" defTabSz="5137698" rtl="0" eaLnBrk="1" latinLnBrk="0" hangingPunct="1">
        <a:lnSpc>
          <a:spcPct val="90000"/>
        </a:lnSpc>
        <a:spcBef>
          <a:spcPts val="5620"/>
        </a:spcBef>
        <a:buFont typeface="Arial" panose="020B0604020202020204" pitchFamily="34" charset="0"/>
        <a:buChar char="•"/>
        <a:defRPr kumimoji="1" sz="15733" kern="1200">
          <a:solidFill>
            <a:schemeClr val="tx1"/>
          </a:solidFill>
          <a:latin typeface="+mn-lt"/>
          <a:ea typeface="+mn-ea"/>
          <a:cs typeface="+mn-cs"/>
        </a:defRPr>
      </a:lvl1pPr>
      <a:lvl2pPr marL="3853273" indent="-1284424" algn="l" defTabSz="5137698" rtl="0" eaLnBrk="1" latinLnBrk="0" hangingPunct="1">
        <a:lnSpc>
          <a:spcPct val="90000"/>
        </a:lnSpc>
        <a:spcBef>
          <a:spcPts val="2809"/>
        </a:spcBef>
        <a:buFont typeface="Arial" panose="020B0604020202020204" pitchFamily="34" charset="0"/>
        <a:buChar char="•"/>
        <a:defRPr kumimoji="1" sz="13485" kern="1200">
          <a:solidFill>
            <a:schemeClr val="tx1"/>
          </a:solidFill>
          <a:latin typeface="+mn-lt"/>
          <a:ea typeface="+mn-ea"/>
          <a:cs typeface="+mn-cs"/>
        </a:defRPr>
      </a:lvl2pPr>
      <a:lvl3pPr marL="6422122" indent="-1284424" algn="l" defTabSz="5137698" rtl="0" eaLnBrk="1" latinLnBrk="0" hangingPunct="1">
        <a:lnSpc>
          <a:spcPct val="90000"/>
        </a:lnSpc>
        <a:spcBef>
          <a:spcPts val="2809"/>
        </a:spcBef>
        <a:buFont typeface="Arial" panose="020B0604020202020204" pitchFamily="34" charset="0"/>
        <a:buChar char="•"/>
        <a:defRPr kumimoji="1" sz="11238" kern="1200">
          <a:solidFill>
            <a:schemeClr val="tx1"/>
          </a:solidFill>
          <a:latin typeface="+mn-lt"/>
          <a:ea typeface="+mn-ea"/>
          <a:cs typeface="+mn-cs"/>
        </a:defRPr>
      </a:lvl3pPr>
      <a:lvl4pPr marL="8990974"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4pPr>
      <a:lvl5pPr marL="11559823"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5pPr>
      <a:lvl6pPr marL="14128672"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6pPr>
      <a:lvl7pPr marL="16697521"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7pPr>
      <a:lvl8pPr marL="19266370"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8pPr>
      <a:lvl9pPr marL="21835218"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9pPr>
    </p:bodyStyle>
    <p:otherStyle>
      <a:defPPr>
        <a:defRPr lang="ja-JP"/>
      </a:defPPr>
      <a:lvl1pPr marL="0" algn="l" defTabSz="5137698" rtl="0" eaLnBrk="1" latinLnBrk="0" hangingPunct="1">
        <a:defRPr kumimoji="1" sz="10113" kern="1200">
          <a:solidFill>
            <a:schemeClr val="tx1"/>
          </a:solidFill>
          <a:latin typeface="+mn-lt"/>
          <a:ea typeface="+mn-ea"/>
          <a:cs typeface="+mn-cs"/>
        </a:defRPr>
      </a:lvl1pPr>
      <a:lvl2pPr marL="2568849" algn="l" defTabSz="5137698" rtl="0" eaLnBrk="1" latinLnBrk="0" hangingPunct="1">
        <a:defRPr kumimoji="1" sz="10113" kern="1200">
          <a:solidFill>
            <a:schemeClr val="tx1"/>
          </a:solidFill>
          <a:latin typeface="+mn-lt"/>
          <a:ea typeface="+mn-ea"/>
          <a:cs typeface="+mn-cs"/>
        </a:defRPr>
      </a:lvl2pPr>
      <a:lvl3pPr marL="5137698" algn="l" defTabSz="5137698" rtl="0" eaLnBrk="1" latinLnBrk="0" hangingPunct="1">
        <a:defRPr kumimoji="1" sz="10113" kern="1200">
          <a:solidFill>
            <a:schemeClr val="tx1"/>
          </a:solidFill>
          <a:latin typeface="+mn-lt"/>
          <a:ea typeface="+mn-ea"/>
          <a:cs typeface="+mn-cs"/>
        </a:defRPr>
      </a:lvl3pPr>
      <a:lvl4pPr marL="7706546" algn="l" defTabSz="5137698" rtl="0" eaLnBrk="1" latinLnBrk="0" hangingPunct="1">
        <a:defRPr kumimoji="1" sz="10113" kern="1200">
          <a:solidFill>
            <a:schemeClr val="tx1"/>
          </a:solidFill>
          <a:latin typeface="+mn-lt"/>
          <a:ea typeface="+mn-ea"/>
          <a:cs typeface="+mn-cs"/>
        </a:defRPr>
      </a:lvl4pPr>
      <a:lvl5pPr marL="10275399" algn="l" defTabSz="5137698" rtl="0" eaLnBrk="1" latinLnBrk="0" hangingPunct="1">
        <a:defRPr kumimoji="1" sz="10113" kern="1200">
          <a:solidFill>
            <a:schemeClr val="tx1"/>
          </a:solidFill>
          <a:latin typeface="+mn-lt"/>
          <a:ea typeface="+mn-ea"/>
          <a:cs typeface="+mn-cs"/>
        </a:defRPr>
      </a:lvl5pPr>
      <a:lvl6pPr marL="12844247" algn="l" defTabSz="5137698" rtl="0" eaLnBrk="1" latinLnBrk="0" hangingPunct="1">
        <a:defRPr kumimoji="1" sz="10113" kern="1200">
          <a:solidFill>
            <a:schemeClr val="tx1"/>
          </a:solidFill>
          <a:latin typeface="+mn-lt"/>
          <a:ea typeface="+mn-ea"/>
          <a:cs typeface="+mn-cs"/>
        </a:defRPr>
      </a:lvl6pPr>
      <a:lvl7pPr marL="15413096" algn="l" defTabSz="5137698" rtl="0" eaLnBrk="1" latinLnBrk="0" hangingPunct="1">
        <a:defRPr kumimoji="1" sz="10113" kern="1200">
          <a:solidFill>
            <a:schemeClr val="tx1"/>
          </a:solidFill>
          <a:latin typeface="+mn-lt"/>
          <a:ea typeface="+mn-ea"/>
          <a:cs typeface="+mn-cs"/>
        </a:defRPr>
      </a:lvl7pPr>
      <a:lvl8pPr marL="17981945" algn="l" defTabSz="5137698" rtl="0" eaLnBrk="1" latinLnBrk="0" hangingPunct="1">
        <a:defRPr kumimoji="1" sz="10113" kern="1200">
          <a:solidFill>
            <a:schemeClr val="tx1"/>
          </a:solidFill>
          <a:latin typeface="+mn-lt"/>
          <a:ea typeface="+mn-ea"/>
          <a:cs typeface="+mn-cs"/>
        </a:defRPr>
      </a:lvl8pPr>
      <a:lvl9pPr marL="20550794" algn="l" defTabSz="5137698" rtl="0" eaLnBrk="1" latinLnBrk="0" hangingPunct="1">
        <a:defRPr kumimoji="1" sz="101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a3250-09@pref.saitama.lg.jp"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385324-CB70-4668-80D5-8EC2562E97F3}"/>
              </a:ext>
            </a:extLst>
          </p:cNvPr>
          <p:cNvSpPr>
            <a:spLocks noGrp="1"/>
          </p:cNvSpPr>
          <p:nvPr>
            <p:ph type="ctrTitle"/>
          </p:nvPr>
        </p:nvSpPr>
        <p:spPr>
          <a:xfrm>
            <a:off x="0" y="0"/>
            <a:ext cx="12192000" cy="707645"/>
          </a:xfrm>
          <a:solidFill>
            <a:schemeClr val="accent2">
              <a:lumMod val="75000"/>
            </a:schemeClr>
          </a:solidFill>
        </p:spPr>
        <p:txBody>
          <a:bodyPr anchor="ctr" anchorCtr="1">
            <a:noAutofit/>
          </a:bodyPr>
          <a:lstStyle/>
          <a:p>
            <a:r>
              <a:rPr lang="ja-JP" altLang="en-US" sz="2800" b="1" dirty="0">
                <a:solidFill>
                  <a:schemeClr val="bg1"/>
                </a:solidFill>
                <a:latin typeface="ＭＳ Ｐゴシック" panose="020B0600070205080204" pitchFamily="50" charset="-128"/>
                <a:ea typeface="ＭＳ Ｐゴシック" panose="020B0600070205080204" pitchFamily="50" charset="-128"/>
              </a:rPr>
              <a:t>埼玉県高齢者元気力アップ応援事業所認証事業　令和６年度研修</a:t>
            </a:r>
          </a:p>
        </p:txBody>
      </p:sp>
      <p:sp>
        <p:nvSpPr>
          <p:cNvPr id="6" name="タイトル 1">
            <a:extLst>
              <a:ext uri="{FF2B5EF4-FFF2-40B4-BE49-F238E27FC236}">
                <a16:creationId xmlns:a16="http://schemas.microsoft.com/office/drawing/2014/main" id="{C9CD7009-0412-44F6-AD3F-0D33970F4F27}"/>
              </a:ext>
            </a:extLst>
          </p:cNvPr>
          <p:cNvSpPr txBox="1">
            <a:spLocks/>
          </p:cNvSpPr>
          <p:nvPr/>
        </p:nvSpPr>
        <p:spPr>
          <a:xfrm>
            <a:off x="194553" y="905952"/>
            <a:ext cx="12003932" cy="1883924"/>
          </a:xfrm>
          <a:prstGeom prst="rect">
            <a:avLst/>
          </a:prstGeom>
        </p:spPr>
        <p:txBody>
          <a:bodyPr vert="horz" lIns="91440" tIns="45720" rIns="91440" bIns="45720" rtlCol="0" anchor="b">
            <a:noAutofit/>
          </a:bodyPr>
          <a:lstStyle>
            <a:lvl1pPr algn="ctr" defTabSz="5137698" rtl="0" eaLnBrk="1" latinLnBrk="0" hangingPunct="1">
              <a:lnSpc>
                <a:spcPct val="90000"/>
              </a:lnSpc>
              <a:spcBef>
                <a:spcPct val="0"/>
              </a:spcBef>
              <a:buNone/>
              <a:defRPr kumimoji="1" sz="33712" kern="1200">
                <a:solidFill>
                  <a:schemeClr val="tx1"/>
                </a:solidFill>
                <a:latin typeface="+mj-lt"/>
                <a:ea typeface="+mj-ea"/>
                <a:cs typeface="+mj-cs"/>
              </a:defRPr>
            </a:lvl1pPr>
          </a:lstStyle>
          <a:p>
            <a:pPr algn="l">
              <a:lnSpc>
                <a:spcPct val="100000"/>
              </a:lnSpc>
            </a:pPr>
            <a:r>
              <a:rPr lang="ja-JP" altLang="en-US" sz="4000" b="1" dirty="0">
                <a:latin typeface="ＭＳ Ｐゴシック" panose="020B0600070205080204" pitchFamily="50" charset="-128"/>
                <a:ea typeface="ＭＳ Ｐゴシック" panose="020B0600070205080204" pitchFamily="50" charset="-128"/>
              </a:rPr>
              <a:t>通所介護事業所における</a:t>
            </a:r>
            <a:endParaRPr lang="en-US" altLang="ja-JP" sz="4000" b="1" dirty="0">
              <a:latin typeface="ＭＳ Ｐゴシック" panose="020B0600070205080204" pitchFamily="50" charset="-128"/>
              <a:ea typeface="ＭＳ Ｐゴシック" panose="020B0600070205080204" pitchFamily="50" charset="-128"/>
            </a:endParaRPr>
          </a:p>
          <a:p>
            <a:pPr algn="l">
              <a:lnSpc>
                <a:spcPct val="100000"/>
              </a:lnSpc>
            </a:pPr>
            <a:r>
              <a:rPr lang="ja-JP" altLang="en-US" sz="4000" b="1" dirty="0">
                <a:latin typeface="ＭＳ Ｐゴシック" panose="020B0600070205080204" pitchFamily="50" charset="-128"/>
                <a:ea typeface="ＭＳ Ｐゴシック" panose="020B0600070205080204" pitchFamily="50" charset="-128"/>
              </a:rPr>
              <a:t>心身機能回復から社会参加に至るまでの</a:t>
            </a:r>
            <a:endParaRPr lang="en-US" altLang="ja-JP" sz="4000" b="1" dirty="0">
              <a:latin typeface="ＭＳ Ｐゴシック" panose="020B0600070205080204" pitchFamily="50" charset="-128"/>
              <a:ea typeface="ＭＳ Ｐゴシック" panose="020B0600070205080204" pitchFamily="50" charset="-128"/>
            </a:endParaRPr>
          </a:p>
          <a:p>
            <a:pPr algn="l">
              <a:lnSpc>
                <a:spcPct val="100000"/>
              </a:lnSpc>
            </a:pPr>
            <a:r>
              <a:rPr lang="ja-JP" altLang="en-US" sz="4000" b="1" dirty="0">
                <a:latin typeface="ＭＳ Ｐゴシック" panose="020B0600070205080204" pitchFamily="50" charset="-128"/>
                <a:ea typeface="ＭＳ Ｐゴシック" panose="020B0600070205080204" pitchFamily="50" charset="-128"/>
              </a:rPr>
              <a:t>戦略的自立支援ケア研修</a:t>
            </a:r>
          </a:p>
        </p:txBody>
      </p:sp>
      <p:sp>
        <p:nvSpPr>
          <p:cNvPr id="7" name="タイトル 1">
            <a:extLst>
              <a:ext uri="{FF2B5EF4-FFF2-40B4-BE49-F238E27FC236}">
                <a16:creationId xmlns:a16="http://schemas.microsoft.com/office/drawing/2014/main" id="{374C3F21-7C37-4AB0-AE04-C9CC72E6C0E2}"/>
              </a:ext>
            </a:extLst>
          </p:cNvPr>
          <p:cNvSpPr txBox="1">
            <a:spLocks/>
          </p:cNvSpPr>
          <p:nvPr/>
        </p:nvSpPr>
        <p:spPr>
          <a:xfrm>
            <a:off x="1809348" y="4102901"/>
            <a:ext cx="12003932" cy="791016"/>
          </a:xfrm>
          <a:prstGeom prst="rect">
            <a:avLst/>
          </a:prstGeom>
        </p:spPr>
        <p:txBody>
          <a:bodyPr vert="horz" lIns="91440" tIns="45720" rIns="91440" bIns="45720" rtlCol="0" anchor="b">
            <a:noAutofit/>
          </a:bodyPr>
          <a:lstStyle>
            <a:lvl1pPr algn="ctr" defTabSz="5137698" rtl="0" eaLnBrk="1" latinLnBrk="0" hangingPunct="1">
              <a:lnSpc>
                <a:spcPct val="90000"/>
              </a:lnSpc>
              <a:spcBef>
                <a:spcPct val="0"/>
              </a:spcBef>
              <a:buNone/>
              <a:defRPr kumimoji="1" sz="33712" kern="1200">
                <a:solidFill>
                  <a:schemeClr val="tx1"/>
                </a:solidFill>
                <a:latin typeface="+mj-lt"/>
                <a:ea typeface="+mj-ea"/>
                <a:cs typeface="+mj-cs"/>
              </a:defRPr>
            </a:lvl1pPr>
          </a:lstStyle>
          <a:p>
            <a:pPr algn="l">
              <a:lnSpc>
                <a:spcPts val="2800"/>
              </a:lnSpc>
            </a:pPr>
            <a:r>
              <a:rPr lang="ja-JP" altLang="en-US" sz="2000" dirty="0">
                <a:latin typeface="ＭＳ Ｐゴシック" panose="020B0600070205080204" pitchFamily="50" charset="-128"/>
                <a:ea typeface="ＭＳ Ｐゴシック" panose="020B0600070205080204" pitchFamily="50" charset="-128"/>
              </a:rPr>
              <a:t>埼玉県高齢者元気力アップ応援事業所認証事業に参加している事業所に従事する方</a:t>
            </a:r>
            <a:endParaRPr lang="en-US" altLang="ja-JP" sz="2000" dirty="0">
              <a:latin typeface="ＭＳ Ｐゴシック" panose="020B0600070205080204" pitchFamily="50" charset="-128"/>
              <a:ea typeface="ＭＳ Ｐゴシック" panose="020B0600070205080204" pitchFamily="50" charset="-128"/>
            </a:endParaRPr>
          </a:p>
          <a:p>
            <a:pPr algn="l">
              <a:lnSpc>
                <a:spcPts val="2800"/>
              </a:lnSpc>
            </a:pPr>
            <a:r>
              <a:rPr lang="ja-JP" altLang="en-US" sz="2000" dirty="0">
                <a:latin typeface="ＭＳ Ｐゴシック" panose="020B0600070205080204" pitchFamily="50" charset="-128"/>
                <a:ea typeface="ＭＳ Ｐゴシック" panose="020B0600070205080204" pitchFamily="50" charset="-128"/>
              </a:rPr>
              <a:t>ただし、ステップアップ研修に参加するためには今年度の基本研修を受講する必要があります。</a:t>
            </a:r>
          </a:p>
        </p:txBody>
      </p:sp>
      <p:sp>
        <p:nvSpPr>
          <p:cNvPr id="10" name="タイトル 1">
            <a:extLst>
              <a:ext uri="{FF2B5EF4-FFF2-40B4-BE49-F238E27FC236}">
                <a16:creationId xmlns:a16="http://schemas.microsoft.com/office/drawing/2014/main" id="{6746B910-94B3-44BE-9B69-98D04C81F30A}"/>
              </a:ext>
            </a:extLst>
          </p:cNvPr>
          <p:cNvSpPr txBox="1">
            <a:spLocks/>
          </p:cNvSpPr>
          <p:nvPr/>
        </p:nvSpPr>
        <p:spPr>
          <a:xfrm>
            <a:off x="1809348" y="5012356"/>
            <a:ext cx="12003932" cy="791016"/>
          </a:xfrm>
          <a:prstGeom prst="rect">
            <a:avLst/>
          </a:prstGeom>
        </p:spPr>
        <p:txBody>
          <a:bodyPr vert="horz" lIns="91440" tIns="45720" rIns="91440" bIns="45720" rtlCol="0" anchor="b">
            <a:noAutofit/>
          </a:bodyPr>
          <a:lstStyle>
            <a:lvl1pPr algn="ctr" defTabSz="5137698" rtl="0" eaLnBrk="1" latinLnBrk="0" hangingPunct="1">
              <a:lnSpc>
                <a:spcPct val="90000"/>
              </a:lnSpc>
              <a:spcBef>
                <a:spcPct val="0"/>
              </a:spcBef>
              <a:buNone/>
              <a:defRPr kumimoji="1" sz="33712" kern="1200">
                <a:solidFill>
                  <a:schemeClr val="tx1"/>
                </a:solidFill>
                <a:latin typeface="+mj-lt"/>
                <a:ea typeface="+mj-ea"/>
                <a:cs typeface="+mj-cs"/>
              </a:defRPr>
            </a:lvl1pPr>
          </a:lstStyle>
          <a:p>
            <a:pPr algn="l">
              <a:lnSpc>
                <a:spcPts val="2800"/>
              </a:lnSpc>
            </a:pP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基本研修</a:t>
            </a: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　　　　　　　</a:t>
            </a:r>
            <a:r>
              <a:rPr lang="en-US" altLang="ja-JP" sz="2000" dirty="0">
                <a:latin typeface="ＭＳ Ｐゴシック" panose="020B0600070205080204" pitchFamily="50" charset="-128"/>
                <a:ea typeface="ＭＳ Ｐゴシック" panose="020B0600070205080204" pitchFamily="50" charset="-128"/>
              </a:rPr>
              <a:t>11</a:t>
            </a:r>
            <a:r>
              <a:rPr lang="ja-JP" altLang="en-US" sz="2000" dirty="0">
                <a:latin typeface="ＭＳ Ｐゴシック" panose="020B0600070205080204" pitchFamily="50" charset="-128"/>
                <a:ea typeface="ＭＳ Ｐゴシック" panose="020B0600070205080204" pitchFamily="50" charset="-128"/>
              </a:rPr>
              <a:t>月</a:t>
            </a:r>
            <a:r>
              <a:rPr lang="en-US" altLang="ja-JP" sz="2000" dirty="0">
                <a:latin typeface="ＭＳ Ｐゴシック" panose="020B0600070205080204" pitchFamily="50" charset="-128"/>
                <a:ea typeface="ＭＳ Ｐゴシック" panose="020B0600070205080204" pitchFamily="50" charset="-128"/>
              </a:rPr>
              <a:t>5</a:t>
            </a:r>
            <a:r>
              <a:rPr lang="ja-JP" altLang="en-US" sz="2000" dirty="0">
                <a:latin typeface="ＭＳ Ｐゴシック" panose="020B0600070205080204" pitchFamily="50" charset="-128"/>
                <a:ea typeface="ＭＳ Ｐゴシック" panose="020B0600070205080204" pitchFamily="50" charset="-128"/>
              </a:rPr>
              <a:t>日（月）～</a:t>
            </a:r>
            <a:r>
              <a:rPr lang="en-US" altLang="ja-JP" sz="2000" dirty="0">
                <a:latin typeface="ＭＳ Ｐゴシック" panose="020B0600070205080204" pitchFamily="50" charset="-128"/>
                <a:ea typeface="ＭＳ Ｐゴシック" panose="020B0600070205080204" pitchFamily="50" charset="-128"/>
              </a:rPr>
              <a:t>11</a:t>
            </a:r>
            <a:r>
              <a:rPr lang="ja-JP" altLang="en-US" sz="2000" dirty="0">
                <a:latin typeface="ＭＳ Ｐゴシック" panose="020B0600070205080204" pitchFamily="50" charset="-128"/>
                <a:ea typeface="ＭＳ Ｐゴシック" panose="020B0600070205080204" pitchFamily="50" charset="-128"/>
              </a:rPr>
              <a:t>月</a:t>
            </a:r>
            <a:r>
              <a:rPr lang="en-US" altLang="ja-JP" sz="2000" dirty="0">
                <a:latin typeface="ＭＳ Ｐゴシック" panose="020B0600070205080204" pitchFamily="50" charset="-128"/>
                <a:ea typeface="ＭＳ Ｐゴシック" panose="020B0600070205080204" pitchFamily="50" charset="-128"/>
              </a:rPr>
              <a:t>20</a:t>
            </a:r>
            <a:r>
              <a:rPr lang="ja-JP" altLang="en-US" sz="2000" dirty="0">
                <a:latin typeface="ＭＳ Ｐゴシック" panose="020B0600070205080204" pitchFamily="50" charset="-128"/>
                <a:ea typeface="ＭＳ Ｐゴシック" panose="020B0600070205080204" pitchFamily="50" charset="-128"/>
              </a:rPr>
              <a:t>日（水）の期間内に視聴　</a:t>
            </a:r>
            <a:r>
              <a:rPr lang="en-US" altLang="ja-JP" sz="1600" dirty="0">
                <a:latin typeface="ＭＳ Ｐゴシック" panose="020B0600070205080204" pitchFamily="50" charset="-128"/>
                <a:ea typeface="ＭＳ Ｐゴシック" panose="020B0600070205080204" pitchFamily="50" charset="-128"/>
              </a:rPr>
              <a:t>※</a:t>
            </a:r>
            <a:r>
              <a:rPr lang="ja-JP" altLang="en-US" sz="1600" dirty="0">
                <a:latin typeface="ＭＳ Ｐゴシック" panose="020B0600070205080204" pitchFamily="50" charset="-128"/>
                <a:ea typeface="ＭＳ Ｐゴシック" panose="020B0600070205080204" pitchFamily="50" charset="-128"/>
              </a:rPr>
              <a:t>オンライン（オンデマンド）</a:t>
            </a:r>
            <a:endParaRPr lang="en-US" altLang="ja-JP" sz="1600" dirty="0">
              <a:latin typeface="ＭＳ Ｐゴシック" panose="020B0600070205080204" pitchFamily="50" charset="-128"/>
              <a:ea typeface="ＭＳ Ｐゴシック" panose="020B0600070205080204" pitchFamily="50" charset="-128"/>
            </a:endParaRPr>
          </a:p>
          <a:p>
            <a:pPr algn="l">
              <a:lnSpc>
                <a:spcPts val="2800"/>
              </a:lnSpc>
            </a:pP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ステップアップ研修</a:t>
            </a: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　</a:t>
            </a:r>
            <a:r>
              <a:rPr lang="en-US" altLang="ja-JP" sz="2000" dirty="0">
                <a:latin typeface="ＭＳ Ｐゴシック" panose="020B0600070205080204" pitchFamily="50" charset="-128"/>
                <a:ea typeface="ＭＳ Ｐゴシック" panose="020B0600070205080204" pitchFamily="50" charset="-128"/>
              </a:rPr>
              <a:t>12</a:t>
            </a:r>
            <a:r>
              <a:rPr lang="ja-JP" altLang="en-US" sz="2000" dirty="0">
                <a:latin typeface="ＭＳ Ｐゴシック" panose="020B0600070205080204" pitchFamily="50" charset="-128"/>
                <a:ea typeface="ＭＳ Ｐゴシック" panose="020B0600070205080204" pitchFamily="50" charset="-128"/>
              </a:rPr>
              <a:t>月</a:t>
            </a:r>
            <a:r>
              <a:rPr lang="en-US" altLang="ja-JP" sz="2000" dirty="0">
                <a:latin typeface="ＭＳ Ｐゴシック" panose="020B0600070205080204" pitchFamily="50" charset="-128"/>
                <a:ea typeface="ＭＳ Ｐゴシック" panose="020B0600070205080204" pitchFamily="50" charset="-128"/>
              </a:rPr>
              <a:t>11</a:t>
            </a:r>
            <a:r>
              <a:rPr lang="ja-JP" altLang="en-US" sz="2000" dirty="0">
                <a:latin typeface="ＭＳ Ｐゴシック" panose="020B0600070205080204" pitchFamily="50" charset="-128"/>
                <a:ea typeface="ＭＳ Ｐゴシック" panose="020B0600070205080204" pitchFamily="50" charset="-128"/>
              </a:rPr>
              <a:t>日（水）　会場：埼玉教育会館　　</a:t>
            </a:r>
          </a:p>
        </p:txBody>
      </p:sp>
      <p:sp>
        <p:nvSpPr>
          <p:cNvPr id="12" name="タイトル 1">
            <a:extLst>
              <a:ext uri="{FF2B5EF4-FFF2-40B4-BE49-F238E27FC236}">
                <a16:creationId xmlns:a16="http://schemas.microsoft.com/office/drawing/2014/main" id="{F4E55D95-60CB-4034-B64E-4389A59D87C0}"/>
              </a:ext>
            </a:extLst>
          </p:cNvPr>
          <p:cNvSpPr txBox="1">
            <a:spLocks/>
          </p:cNvSpPr>
          <p:nvPr/>
        </p:nvSpPr>
        <p:spPr>
          <a:xfrm>
            <a:off x="1809348" y="6037332"/>
            <a:ext cx="12003932" cy="1091969"/>
          </a:xfrm>
          <a:prstGeom prst="rect">
            <a:avLst/>
          </a:prstGeom>
        </p:spPr>
        <p:txBody>
          <a:bodyPr vert="horz" lIns="91440" tIns="45720" rIns="91440" bIns="45720" rtlCol="0" anchor="b">
            <a:noAutofit/>
          </a:bodyPr>
          <a:lstStyle>
            <a:lvl1pPr algn="ctr" defTabSz="5137698" rtl="0" eaLnBrk="1" latinLnBrk="0" hangingPunct="1">
              <a:lnSpc>
                <a:spcPct val="90000"/>
              </a:lnSpc>
              <a:spcBef>
                <a:spcPct val="0"/>
              </a:spcBef>
              <a:buNone/>
              <a:defRPr kumimoji="1" sz="33712" kern="1200">
                <a:solidFill>
                  <a:schemeClr val="tx1"/>
                </a:solidFill>
                <a:latin typeface="+mj-lt"/>
                <a:ea typeface="+mj-ea"/>
                <a:cs typeface="+mj-cs"/>
              </a:defRPr>
            </a:lvl1pPr>
          </a:lstStyle>
          <a:p>
            <a:pPr algn="l">
              <a:lnSpc>
                <a:spcPts val="2800"/>
              </a:lnSpc>
            </a:pPr>
            <a:r>
              <a:rPr lang="ja-JP" altLang="en-US" sz="2000" dirty="0">
                <a:latin typeface="ＭＳ Ｐゴシック" panose="020B0600070205080204" pitchFamily="50" charset="-128"/>
                <a:ea typeface="ＭＳ Ｐゴシック" panose="020B0600070205080204" pitchFamily="50" charset="-128"/>
              </a:rPr>
              <a:t>電子メールで申込書を送信してください（申込用紙はホームページからダウンロードできます）</a:t>
            </a:r>
            <a:endParaRPr lang="en-US" altLang="ja-JP" sz="2000" dirty="0">
              <a:latin typeface="ＭＳ Ｐゴシック" panose="020B0600070205080204" pitchFamily="50" charset="-128"/>
              <a:ea typeface="ＭＳ Ｐゴシック" panose="020B0600070205080204" pitchFamily="50" charset="-128"/>
            </a:endParaRPr>
          </a:p>
          <a:p>
            <a:pPr algn="l">
              <a:lnSpc>
                <a:spcPts val="2800"/>
              </a:lnSpc>
            </a:pPr>
            <a:r>
              <a:rPr lang="en-US" altLang="ja-JP" sz="1600" dirty="0">
                <a:latin typeface="ＭＳ Ｐゴシック" panose="020B0600070205080204" pitchFamily="50" charset="-128"/>
                <a:ea typeface="ＭＳ Ｐゴシック" panose="020B0600070205080204" pitchFamily="50" charset="-128"/>
              </a:rPr>
              <a:t>※</a:t>
            </a:r>
            <a:r>
              <a:rPr lang="ja-JP" altLang="en-US" sz="1600" dirty="0">
                <a:latin typeface="ＭＳ Ｐゴシック" panose="020B0600070205080204" pitchFamily="50" charset="-128"/>
                <a:ea typeface="ＭＳ Ｐゴシック" panose="020B0600070205080204" pitchFamily="50" charset="-128"/>
              </a:rPr>
              <a:t>郵送を希望する場合はホームページで送付方法をご確認ください。</a:t>
            </a:r>
            <a:endParaRPr lang="en-US" altLang="ja-JP" sz="1600" dirty="0">
              <a:latin typeface="ＭＳ Ｐゴシック" panose="020B0600070205080204" pitchFamily="50" charset="-128"/>
              <a:ea typeface="ＭＳ Ｐゴシック" panose="020B0600070205080204" pitchFamily="50" charset="-128"/>
            </a:endParaRPr>
          </a:p>
          <a:p>
            <a:pPr algn="l">
              <a:lnSpc>
                <a:spcPts val="2800"/>
              </a:lnSpc>
            </a:pPr>
            <a:r>
              <a:rPr lang="ja-JP" altLang="en-US" sz="2000" dirty="0">
                <a:latin typeface="ＭＳ Ｐゴシック" panose="020B0600070205080204" pitchFamily="50" charset="-128"/>
                <a:ea typeface="ＭＳ Ｐゴシック" panose="020B0600070205080204" pitchFamily="50" charset="-128"/>
              </a:rPr>
              <a:t>申込先　</a:t>
            </a:r>
            <a:r>
              <a:rPr lang="en-US" altLang="ja-JP" sz="2000" dirty="0">
                <a:solidFill>
                  <a:schemeClr val="accent2">
                    <a:lumMod val="50000"/>
                  </a:schemeClr>
                </a:solidFill>
                <a:latin typeface="ＭＳ Ｐゴシック" panose="020B0600070205080204" pitchFamily="50" charset="-128"/>
                <a:ea typeface="ＭＳ Ｐゴシック" panose="020B0600070205080204" pitchFamily="50" charset="-128"/>
                <a:hlinkClick r:id="rId2">
                  <a:extLst>
                    <a:ext uri="{A12FA001-AC4F-418D-AE19-62706E023703}">
                      <ahyp:hlinkClr xmlns:ahyp="http://schemas.microsoft.com/office/drawing/2018/hyperlinkcolor" val="tx"/>
                    </a:ext>
                  </a:extLst>
                </a:hlinkClick>
              </a:rPr>
              <a:t>a3250-09@pref.saitama.lg.jp</a:t>
            </a:r>
            <a:r>
              <a:rPr lang="ja-JP" altLang="en-US" sz="2000" dirty="0">
                <a:latin typeface="ＭＳ Ｐゴシック" panose="020B0600070205080204" pitchFamily="50" charset="-128"/>
                <a:ea typeface="ＭＳ Ｐゴシック" panose="020B0600070205080204" pitchFamily="50" charset="-128"/>
              </a:rPr>
              <a:t>（埼玉県福祉部地域包括ケア課）</a:t>
            </a:r>
            <a:endParaRPr lang="en-US" altLang="ja-JP" sz="2000" dirty="0">
              <a:latin typeface="ＭＳ Ｐゴシック" panose="020B0600070205080204" pitchFamily="50" charset="-128"/>
              <a:ea typeface="ＭＳ Ｐゴシック" panose="020B0600070205080204" pitchFamily="50" charset="-128"/>
            </a:endParaRPr>
          </a:p>
        </p:txBody>
      </p:sp>
      <p:sp>
        <p:nvSpPr>
          <p:cNvPr id="13" name="楕円 12">
            <a:extLst>
              <a:ext uri="{FF2B5EF4-FFF2-40B4-BE49-F238E27FC236}">
                <a16:creationId xmlns:a16="http://schemas.microsoft.com/office/drawing/2014/main" id="{C14B3419-2802-4186-876A-7B2FDEE1B420}"/>
              </a:ext>
            </a:extLst>
          </p:cNvPr>
          <p:cNvSpPr/>
          <p:nvPr/>
        </p:nvSpPr>
        <p:spPr>
          <a:xfrm>
            <a:off x="9494196" y="911545"/>
            <a:ext cx="2451370" cy="2309756"/>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申込締切</a:t>
            </a:r>
            <a:endParaRPr lang="en-US" altLang="ja-JP" sz="2400" b="1" dirty="0"/>
          </a:p>
          <a:p>
            <a:pPr algn="ctr"/>
            <a:endParaRPr kumimoji="1" lang="en-US" altLang="ja-JP" dirty="0"/>
          </a:p>
          <a:p>
            <a:pPr algn="ctr"/>
            <a:endParaRPr lang="en-US" altLang="ja-JP" dirty="0"/>
          </a:p>
          <a:p>
            <a:pPr algn="ctr"/>
            <a:endParaRPr kumimoji="1" lang="en-US" altLang="ja-JP" dirty="0"/>
          </a:p>
          <a:p>
            <a:pPr algn="ctr"/>
            <a:endParaRPr kumimoji="1" lang="en-US" altLang="ja-JP" dirty="0"/>
          </a:p>
        </p:txBody>
      </p:sp>
      <p:sp>
        <p:nvSpPr>
          <p:cNvPr id="14" name="テキスト ボックス 13">
            <a:extLst>
              <a:ext uri="{FF2B5EF4-FFF2-40B4-BE49-F238E27FC236}">
                <a16:creationId xmlns:a16="http://schemas.microsoft.com/office/drawing/2014/main" id="{57954F95-CA92-48DC-B9D4-237AA7CDC3FE}"/>
              </a:ext>
            </a:extLst>
          </p:cNvPr>
          <p:cNvSpPr txBox="1"/>
          <p:nvPr/>
        </p:nvSpPr>
        <p:spPr>
          <a:xfrm>
            <a:off x="9526414" y="1715029"/>
            <a:ext cx="1099227" cy="923330"/>
          </a:xfrm>
          <a:prstGeom prst="rect">
            <a:avLst/>
          </a:prstGeom>
          <a:noFill/>
        </p:spPr>
        <p:txBody>
          <a:bodyPr wrap="square" rtlCol="0">
            <a:spAutoFit/>
          </a:bodyPr>
          <a:lstStyle/>
          <a:p>
            <a:r>
              <a:rPr kumimoji="1" lang="en-US" altLang="ja-JP" sz="5400" b="1" dirty="0">
                <a:solidFill>
                  <a:schemeClr val="bg1"/>
                </a:solidFill>
              </a:rPr>
              <a:t>10</a:t>
            </a:r>
            <a:endParaRPr kumimoji="1" lang="ja-JP" altLang="en-US" sz="5400" b="1" dirty="0">
              <a:solidFill>
                <a:schemeClr val="bg1"/>
              </a:solidFill>
            </a:endParaRPr>
          </a:p>
        </p:txBody>
      </p:sp>
      <p:cxnSp>
        <p:nvCxnSpPr>
          <p:cNvPr id="16" name="直線コネクタ 15">
            <a:extLst>
              <a:ext uri="{FF2B5EF4-FFF2-40B4-BE49-F238E27FC236}">
                <a16:creationId xmlns:a16="http://schemas.microsoft.com/office/drawing/2014/main" id="{547B9E94-1165-4523-AAEE-C4D8A676C961}"/>
              </a:ext>
            </a:extLst>
          </p:cNvPr>
          <p:cNvCxnSpPr/>
          <p:nvPr/>
        </p:nvCxnSpPr>
        <p:spPr>
          <a:xfrm flipH="1">
            <a:off x="10249505" y="1832010"/>
            <a:ext cx="389106" cy="923330"/>
          </a:xfrm>
          <a:prstGeom prst="line">
            <a:avLst/>
          </a:prstGeom>
          <a:ln w="60325">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B76A5E77-E681-4F19-A45A-C13F1F3D3C2C}"/>
              </a:ext>
            </a:extLst>
          </p:cNvPr>
          <p:cNvSpPr txBox="1"/>
          <p:nvPr/>
        </p:nvSpPr>
        <p:spPr>
          <a:xfrm>
            <a:off x="10452756" y="2100507"/>
            <a:ext cx="1099227" cy="923330"/>
          </a:xfrm>
          <a:prstGeom prst="rect">
            <a:avLst/>
          </a:prstGeom>
          <a:noFill/>
        </p:spPr>
        <p:txBody>
          <a:bodyPr wrap="square" rtlCol="0">
            <a:spAutoFit/>
          </a:bodyPr>
          <a:lstStyle/>
          <a:p>
            <a:r>
              <a:rPr kumimoji="1" lang="en-US" altLang="ja-JP" sz="5400" b="1" dirty="0">
                <a:solidFill>
                  <a:schemeClr val="bg1"/>
                </a:solidFill>
              </a:rPr>
              <a:t>23</a:t>
            </a:r>
            <a:endParaRPr kumimoji="1" lang="ja-JP" altLang="en-US" sz="5400" b="1" dirty="0">
              <a:solidFill>
                <a:schemeClr val="bg1"/>
              </a:solidFill>
            </a:endParaRPr>
          </a:p>
        </p:txBody>
      </p:sp>
      <p:graphicFrame>
        <p:nvGraphicFramePr>
          <p:cNvPr id="19" name="表 18">
            <a:extLst>
              <a:ext uri="{FF2B5EF4-FFF2-40B4-BE49-F238E27FC236}">
                <a16:creationId xmlns:a16="http://schemas.microsoft.com/office/drawing/2014/main" id="{C5541723-6A5C-4769-9B67-17BB7A3A67C6}"/>
              </a:ext>
            </a:extLst>
          </p:cNvPr>
          <p:cNvGraphicFramePr>
            <a:graphicFrameLocks noGrp="1"/>
          </p:cNvGraphicFramePr>
          <p:nvPr>
            <p:extLst>
              <p:ext uri="{D42A27DB-BD31-4B8C-83A1-F6EECF244321}">
                <p14:modId xmlns:p14="http://schemas.microsoft.com/office/powerpoint/2010/main" val="3425065222"/>
              </p:ext>
            </p:extLst>
          </p:nvPr>
        </p:nvGraphicFramePr>
        <p:xfrm>
          <a:off x="418286" y="7775178"/>
          <a:ext cx="11527280" cy="6967029"/>
        </p:xfrm>
        <a:graphic>
          <a:graphicData uri="http://schemas.openxmlformats.org/drawingml/2006/table">
            <a:tbl>
              <a:tblPr firstRow="1" bandRow="1">
                <a:tableStyleId>{21E4AEA4-8DFA-4A89-87EB-49C32662AFE0}</a:tableStyleId>
              </a:tblPr>
              <a:tblGrid>
                <a:gridCol w="1906621">
                  <a:extLst>
                    <a:ext uri="{9D8B030D-6E8A-4147-A177-3AD203B41FA5}">
                      <a16:colId xmlns:a16="http://schemas.microsoft.com/office/drawing/2014/main" val="1579759736"/>
                    </a:ext>
                  </a:extLst>
                </a:gridCol>
                <a:gridCol w="4562276">
                  <a:extLst>
                    <a:ext uri="{9D8B030D-6E8A-4147-A177-3AD203B41FA5}">
                      <a16:colId xmlns:a16="http://schemas.microsoft.com/office/drawing/2014/main" val="1327936912"/>
                    </a:ext>
                  </a:extLst>
                </a:gridCol>
                <a:gridCol w="5058383">
                  <a:extLst>
                    <a:ext uri="{9D8B030D-6E8A-4147-A177-3AD203B41FA5}">
                      <a16:colId xmlns:a16="http://schemas.microsoft.com/office/drawing/2014/main" val="787758050"/>
                    </a:ext>
                  </a:extLst>
                </a:gridCol>
              </a:tblGrid>
              <a:tr h="384947">
                <a:tc>
                  <a:txBody>
                    <a:bodyPr/>
                    <a:lstStyle/>
                    <a:p>
                      <a:endParaRPr kumimoji="1" lang="ja-JP" altLang="en-US" sz="2000" dirty="0"/>
                    </a:p>
                  </a:txBody>
                  <a:tcPr/>
                </a:tc>
                <a:tc>
                  <a:txBody>
                    <a:bodyPr/>
                    <a:lstStyle/>
                    <a:p>
                      <a:pPr algn="ctr"/>
                      <a:r>
                        <a:rPr kumimoji="1" lang="ja-JP" altLang="en-US" sz="2000" dirty="0"/>
                        <a:t>基本研修</a:t>
                      </a:r>
                    </a:p>
                  </a:txBody>
                  <a:tcPr/>
                </a:tc>
                <a:tc>
                  <a:txBody>
                    <a:bodyPr/>
                    <a:lstStyle/>
                    <a:p>
                      <a:pPr algn="ctr"/>
                      <a:r>
                        <a:rPr kumimoji="1" lang="ja-JP" altLang="en-US" sz="2000" dirty="0"/>
                        <a:t>ステップアップ研修</a:t>
                      </a:r>
                    </a:p>
                  </a:txBody>
                  <a:tcPr/>
                </a:tc>
                <a:extLst>
                  <a:ext uri="{0D108BD9-81ED-4DB2-BD59-A6C34878D82A}">
                    <a16:rowId xmlns:a16="http://schemas.microsoft.com/office/drawing/2014/main" val="2240091863"/>
                  </a:ext>
                </a:extLst>
              </a:tr>
              <a:tr h="769895">
                <a:tc>
                  <a:txBody>
                    <a:bodyPr/>
                    <a:lstStyle/>
                    <a:p>
                      <a:r>
                        <a:rPr kumimoji="1" lang="ja-JP" altLang="en-US" sz="2000" b="1" dirty="0"/>
                        <a:t>受講対象</a:t>
                      </a:r>
                    </a:p>
                  </a:txBody>
                  <a:tcPr anchor="ctr" anchorCtr="1"/>
                </a:tc>
                <a:tc>
                  <a:txBody>
                    <a:bodyPr/>
                    <a:lstStyle/>
                    <a:p>
                      <a:r>
                        <a:rPr kumimoji="1" lang="ja-JP" altLang="en-US" sz="1800" b="1" dirty="0"/>
                        <a:t>元気力アップ応援事業所認証事業参加事業所に勤務する方</a:t>
                      </a:r>
                    </a:p>
                  </a:txBody>
                  <a:tcPr/>
                </a:tc>
                <a:tc>
                  <a:txBody>
                    <a:bodyPr/>
                    <a:lstStyle/>
                    <a:p>
                      <a:r>
                        <a:rPr kumimoji="1" lang="ja-JP" altLang="en-US" sz="1800" b="1" dirty="0"/>
                        <a:t>基本研修受講者</a:t>
                      </a:r>
                      <a:endParaRPr kumimoji="1" lang="en-US" altLang="ja-JP" sz="1800" b="1" dirty="0"/>
                    </a:p>
                    <a:p>
                      <a:r>
                        <a:rPr kumimoji="1" lang="en-US" altLang="ja-JP" sz="1400" b="1" dirty="0">
                          <a:solidFill>
                            <a:srgbClr val="FF0000"/>
                          </a:solidFill>
                        </a:rPr>
                        <a:t>※</a:t>
                      </a:r>
                      <a:r>
                        <a:rPr kumimoji="1" lang="ja-JP" altLang="en-US" sz="1400" b="1" dirty="0">
                          <a:solidFill>
                            <a:srgbClr val="FF0000"/>
                          </a:solidFill>
                        </a:rPr>
                        <a:t>受講しない場合でも事前学習として令和６年度基本研修の　</a:t>
                      </a:r>
                      <a:endParaRPr kumimoji="1" lang="en-US" altLang="ja-JP" sz="1400" b="1" dirty="0">
                        <a:solidFill>
                          <a:srgbClr val="FF0000"/>
                        </a:solidFill>
                      </a:endParaRPr>
                    </a:p>
                    <a:p>
                      <a:r>
                        <a:rPr kumimoji="1" lang="ja-JP" altLang="en-US" sz="1400" b="1" dirty="0">
                          <a:solidFill>
                            <a:srgbClr val="FF0000"/>
                          </a:solidFill>
                        </a:rPr>
                        <a:t>　動画の視聴が必要です。</a:t>
                      </a:r>
                      <a:endParaRPr kumimoji="1" lang="en-US" altLang="ja-JP" sz="1400" b="1" dirty="0">
                        <a:solidFill>
                          <a:srgbClr val="FF0000"/>
                        </a:solidFill>
                      </a:endParaRPr>
                    </a:p>
                  </a:txBody>
                  <a:tcPr/>
                </a:tc>
                <a:extLst>
                  <a:ext uri="{0D108BD9-81ED-4DB2-BD59-A6C34878D82A}">
                    <a16:rowId xmlns:a16="http://schemas.microsoft.com/office/drawing/2014/main" val="2752884007"/>
                  </a:ext>
                </a:extLst>
              </a:tr>
              <a:tr h="681061">
                <a:tc>
                  <a:txBody>
                    <a:bodyPr/>
                    <a:lstStyle/>
                    <a:p>
                      <a:r>
                        <a:rPr kumimoji="1" lang="ja-JP" altLang="en-US" sz="2000" b="1" dirty="0"/>
                        <a:t>開催方法</a:t>
                      </a:r>
                      <a:endParaRPr kumimoji="1" lang="en-US" altLang="ja-JP" sz="2000" b="1" dirty="0"/>
                    </a:p>
                    <a:p>
                      <a:r>
                        <a:rPr kumimoji="1" lang="ja-JP" altLang="en-US" sz="2000" b="1" dirty="0"/>
                        <a:t>開催場所</a:t>
                      </a:r>
                    </a:p>
                  </a:txBody>
                  <a:tcPr anchor="ctr" anchorCtr="1"/>
                </a:tc>
                <a:tc>
                  <a:txBody>
                    <a:bodyPr/>
                    <a:lstStyle/>
                    <a:p>
                      <a:r>
                        <a:rPr kumimoji="1" lang="ja-JP" altLang="en-US" sz="1800" b="1" dirty="0"/>
                        <a:t>オンライン</a:t>
                      </a:r>
                      <a:endParaRPr kumimoji="1" lang="en-US" altLang="ja-JP" sz="1800" b="1" dirty="0"/>
                    </a:p>
                    <a:p>
                      <a:r>
                        <a:rPr kumimoji="1" lang="ja-JP" altLang="en-US" sz="1800" b="1" dirty="0"/>
                        <a:t>受講後学習確認レポートを提出</a:t>
                      </a:r>
                    </a:p>
                  </a:txBody>
                  <a:tcPr/>
                </a:tc>
                <a:tc>
                  <a:txBody>
                    <a:bodyPr/>
                    <a:lstStyle/>
                    <a:p>
                      <a:r>
                        <a:rPr kumimoji="1" lang="ja-JP" altLang="en-US" sz="1800" b="1" dirty="0"/>
                        <a:t>対面研修（埼玉教育会館</a:t>
                      </a:r>
                      <a:r>
                        <a:rPr kumimoji="1" lang="en-US" altLang="ja-JP" sz="1800" b="1" baseline="36000" dirty="0"/>
                        <a:t>※2</a:t>
                      </a:r>
                      <a:r>
                        <a:rPr kumimoji="1" lang="ja-JP" altLang="en-US" sz="1800" b="1" dirty="0"/>
                        <a:t>）</a:t>
                      </a:r>
                      <a:endParaRPr kumimoji="1" lang="en-US" altLang="ja-JP" sz="1800" b="1" dirty="0"/>
                    </a:p>
                    <a:p>
                      <a:pPr marL="0" marR="0" lvl="0" indent="0" algn="l" defTabSz="5137698" rtl="0" eaLnBrk="1" fontAlgn="auto" latinLnBrk="0" hangingPunct="1">
                        <a:lnSpc>
                          <a:spcPct val="100000"/>
                        </a:lnSpc>
                        <a:spcBef>
                          <a:spcPts val="0"/>
                        </a:spcBef>
                        <a:spcAft>
                          <a:spcPts val="0"/>
                        </a:spcAft>
                        <a:buClrTx/>
                        <a:buSzTx/>
                        <a:buFontTx/>
                        <a:buNone/>
                        <a:tabLst/>
                        <a:defRPr/>
                      </a:pPr>
                      <a:r>
                        <a:rPr kumimoji="1" lang="ja-JP" altLang="en-US" sz="1800" b="1" dirty="0"/>
                        <a:t>受講後学習確認レポートを提出</a:t>
                      </a:r>
                    </a:p>
                  </a:txBody>
                  <a:tcPr/>
                </a:tc>
                <a:extLst>
                  <a:ext uri="{0D108BD9-81ED-4DB2-BD59-A6C34878D82A}">
                    <a16:rowId xmlns:a16="http://schemas.microsoft.com/office/drawing/2014/main" val="3036355356"/>
                  </a:ext>
                </a:extLst>
              </a:tr>
              <a:tr h="749062">
                <a:tc>
                  <a:txBody>
                    <a:bodyPr/>
                    <a:lstStyle/>
                    <a:p>
                      <a:r>
                        <a:rPr kumimoji="1" lang="ja-JP" altLang="en-US" sz="2000" b="1" dirty="0"/>
                        <a:t>開催日時</a:t>
                      </a:r>
                    </a:p>
                  </a:txBody>
                  <a:tcPr anchor="ctr" anchorCtr="1"/>
                </a:tc>
                <a:tc>
                  <a:txBody>
                    <a:bodyPr/>
                    <a:lstStyle/>
                    <a:p>
                      <a:r>
                        <a:rPr kumimoji="1" lang="ja-JP" altLang="en-US" sz="1800" b="1" dirty="0"/>
                        <a:t>動画公開期間</a:t>
                      </a:r>
                      <a:endParaRPr kumimoji="1" lang="en-US" altLang="ja-JP" sz="1800" b="1" dirty="0"/>
                    </a:p>
                    <a:p>
                      <a:r>
                        <a:rPr kumimoji="1" lang="en-US" altLang="ja-JP" sz="1800" b="1" dirty="0"/>
                        <a:t>11</a:t>
                      </a:r>
                      <a:r>
                        <a:rPr kumimoji="1" lang="ja-JP" altLang="en-US" sz="1800" b="1" dirty="0"/>
                        <a:t>月</a:t>
                      </a:r>
                      <a:r>
                        <a:rPr kumimoji="1" lang="en-US" altLang="ja-JP" sz="1800" b="1" dirty="0"/>
                        <a:t>5</a:t>
                      </a:r>
                      <a:r>
                        <a:rPr kumimoji="1" lang="ja-JP" altLang="en-US" sz="1800" b="1" dirty="0"/>
                        <a:t>日～</a:t>
                      </a:r>
                      <a:r>
                        <a:rPr kumimoji="1" lang="en-US" altLang="ja-JP" sz="1800" b="1" dirty="0"/>
                        <a:t>11</a:t>
                      </a:r>
                      <a:r>
                        <a:rPr kumimoji="1" lang="ja-JP" altLang="en-US" sz="1800" b="1" dirty="0"/>
                        <a:t>月</a:t>
                      </a:r>
                      <a:r>
                        <a:rPr kumimoji="1" lang="en-US" altLang="ja-JP" sz="1800" b="1" dirty="0"/>
                        <a:t>20</a:t>
                      </a:r>
                      <a:r>
                        <a:rPr kumimoji="1" lang="ja-JP" altLang="en-US" sz="1800" b="1" dirty="0"/>
                        <a:t>日</a:t>
                      </a:r>
                    </a:p>
                  </a:txBody>
                  <a:tcPr/>
                </a:tc>
                <a:tc>
                  <a:txBody>
                    <a:bodyPr/>
                    <a:lstStyle/>
                    <a:p>
                      <a:r>
                        <a:rPr kumimoji="1" lang="en-US" altLang="ja-JP" sz="1800" b="1" dirty="0"/>
                        <a:t>12</a:t>
                      </a:r>
                      <a:r>
                        <a:rPr kumimoji="1" lang="ja-JP" altLang="en-US" sz="1800" b="1" dirty="0"/>
                        <a:t>月</a:t>
                      </a:r>
                      <a:r>
                        <a:rPr kumimoji="1" lang="en-US" altLang="ja-JP" sz="1800" b="1" dirty="0"/>
                        <a:t>11</a:t>
                      </a:r>
                      <a:r>
                        <a:rPr kumimoji="1" lang="ja-JP" altLang="en-US" sz="1800" b="1" dirty="0"/>
                        <a:t>日（水）</a:t>
                      </a:r>
                      <a:endParaRPr kumimoji="1" lang="en-US" altLang="ja-JP" sz="1800" b="1" dirty="0"/>
                    </a:p>
                    <a:p>
                      <a:r>
                        <a:rPr kumimoji="1" lang="en-US" altLang="ja-JP" sz="1800" b="1" dirty="0"/>
                        <a:t>9:30</a:t>
                      </a:r>
                      <a:r>
                        <a:rPr kumimoji="1" lang="ja-JP" altLang="en-US" sz="1800" b="1" dirty="0"/>
                        <a:t>～</a:t>
                      </a:r>
                      <a:r>
                        <a:rPr kumimoji="1" lang="en-US" altLang="ja-JP" sz="1800" b="1" dirty="0"/>
                        <a:t>16:30</a:t>
                      </a:r>
                      <a:endParaRPr kumimoji="1" lang="ja-JP" altLang="en-US" sz="1800" b="1" dirty="0"/>
                    </a:p>
                  </a:txBody>
                  <a:tcPr/>
                </a:tc>
                <a:extLst>
                  <a:ext uri="{0D108BD9-81ED-4DB2-BD59-A6C34878D82A}">
                    <a16:rowId xmlns:a16="http://schemas.microsoft.com/office/drawing/2014/main" val="1462956106"/>
                  </a:ext>
                </a:extLst>
              </a:tr>
              <a:tr h="670607">
                <a:tc>
                  <a:txBody>
                    <a:bodyPr/>
                    <a:lstStyle/>
                    <a:p>
                      <a:r>
                        <a:rPr kumimoji="1" lang="ja-JP" altLang="en-US" sz="2000" b="1" dirty="0"/>
                        <a:t>参加定員</a:t>
                      </a:r>
                    </a:p>
                  </a:txBody>
                  <a:tcPr anchor="ctr" anchorCtr="1"/>
                </a:tc>
                <a:tc>
                  <a:txBody>
                    <a:bodyPr/>
                    <a:lstStyle/>
                    <a:p>
                      <a:pPr algn="l"/>
                      <a:r>
                        <a:rPr kumimoji="1" lang="en-US" altLang="ja-JP" sz="1800" b="1" dirty="0"/>
                        <a:t>100</a:t>
                      </a:r>
                      <a:r>
                        <a:rPr kumimoji="1" lang="ja-JP" altLang="en-US" sz="1800" b="1" dirty="0"/>
                        <a:t>名（先着順）</a:t>
                      </a:r>
                      <a:endParaRPr kumimoji="1" lang="en-US" altLang="ja-JP" sz="1800" b="1" dirty="0"/>
                    </a:p>
                  </a:txBody>
                  <a:tcPr anchor="ctr" anchorCtr="1"/>
                </a:tc>
                <a:tc>
                  <a:txBody>
                    <a:bodyPr/>
                    <a:lstStyle/>
                    <a:p>
                      <a:pPr algn="l"/>
                      <a:r>
                        <a:rPr kumimoji="1" lang="en-US" altLang="ja-JP" sz="1800" b="1" dirty="0"/>
                        <a:t>24</a:t>
                      </a:r>
                      <a:r>
                        <a:rPr kumimoji="1" lang="ja-JP" altLang="en-US" sz="1800" b="1" dirty="0"/>
                        <a:t>名（先着順）</a:t>
                      </a:r>
                    </a:p>
                  </a:txBody>
                  <a:tcPr anchor="ctr" anchorCtr="1"/>
                </a:tc>
                <a:extLst>
                  <a:ext uri="{0D108BD9-81ED-4DB2-BD59-A6C34878D82A}">
                    <a16:rowId xmlns:a16="http://schemas.microsoft.com/office/drawing/2014/main" val="2736905044"/>
                  </a:ext>
                </a:extLst>
              </a:tr>
              <a:tr h="3502064">
                <a:tc>
                  <a:txBody>
                    <a:bodyPr/>
                    <a:lstStyle/>
                    <a:p>
                      <a:r>
                        <a:rPr kumimoji="1" lang="ja-JP" altLang="en-US" sz="2000" b="1" dirty="0"/>
                        <a:t>研修内容</a:t>
                      </a:r>
                    </a:p>
                  </a:txBody>
                  <a:tcPr anchor="ctr" anchorCtr="1"/>
                </a:tc>
                <a:tc>
                  <a:txBody>
                    <a:bodyPr/>
                    <a:lstStyle/>
                    <a:p>
                      <a:r>
                        <a:rPr kumimoji="1" lang="en-US" altLang="ja-JP" sz="1800" b="1" dirty="0"/>
                        <a:t>LIFE</a:t>
                      </a:r>
                      <a:r>
                        <a:rPr kumimoji="1" lang="ja-JP" altLang="en-US" sz="1800" b="1" dirty="0"/>
                        <a:t>を踏まえた心身機能維持回復から社会参加に至るまでの戦略的自立支援ケアの基本的な考え方を理解することを目的とする。</a:t>
                      </a:r>
                      <a:endParaRPr kumimoji="1" lang="en-US" altLang="ja-JP" sz="1800" b="1" dirty="0"/>
                    </a:p>
                    <a:p>
                      <a:endParaRPr kumimoji="1" lang="en-US" altLang="ja-JP" sz="1800" b="1" dirty="0"/>
                    </a:p>
                    <a:p>
                      <a:r>
                        <a:rPr kumimoji="1" lang="ja-JP" altLang="en-US" sz="1800" b="1" dirty="0"/>
                        <a:t>①</a:t>
                      </a:r>
                      <a:r>
                        <a:rPr kumimoji="1" lang="en-US" altLang="ja-JP" sz="1800" b="1" dirty="0"/>
                        <a:t>LIFE</a:t>
                      </a:r>
                      <a:r>
                        <a:rPr kumimoji="1" lang="ja-JP" altLang="en-US" sz="1800" b="1" dirty="0"/>
                        <a:t>に対応する自立支援ケアのあり方</a:t>
                      </a:r>
                      <a:endParaRPr kumimoji="1" lang="en-US" altLang="ja-JP" sz="1800" b="1" dirty="0"/>
                    </a:p>
                    <a:p>
                      <a:r>
                        <a:rPr kumimoji="1" lang="ja-JP" altLang="en-US" sz="1800" b="1" dirty="0">
                          <a:solidFill>
                            <a:schemeClr val="tx1"/>
                          </a:solidFill>
                        </a:rPr>
                        <a:t>②参加目標の発見と達成のための支援方法</a:t>
                      </a:r>
                    </a:p>
                    <a:p>
                      <a:r>
                        <a:rPr kumimoji="1" lang="ja-JP" altLang="en-US" sz="1800" b="1" dirty="0">
                          <a:solidFill>
                            <a:schemeClr val="tx1"/>
                          </a:solidFill>
                        </a:rPr>
                        <a:t>～</a:t>
                      </a:r>
                      <a:r>
                        <a:rPr kumimoji="1" lang="en-US" altLang="ja-JP" sz="1800" b="1" dirty="0">
                          <a:solidFill>
                            <a:schemeClr val="tx1"/>
                          </a:solidFill>
                        </a:rPr>
                        <a:t>SIOS</a:t>
                      </a:r>
                      <a:r>
                        <a:rPr kumimoji="1" lang="ja-JP" altLang="en-US" sz="1800" b="1" dirty="0">
                          <a:solidFill>
                            <a:schemeClr val="tx1"/>
                          </a:solidFill>
                        </a:rPr>
                        <a:t>に基づく適切なアセスメントと意向の確認～</a:t>
                      </a:r>
                      <a:endParaRPr kumimoji="1" lang="en-US" altLang="ja-JP" sz="1800" b="1" dirty="0">
                        <a:solidFill>
                          <a:schemeClr val="tx1"/>
                        </a:solidFill>
                      </a:endParaRPr>
                    </a:p>
                    <a:p>
                      <a:r>
                        <a:rPr kumimoji="1" lang="ja-JP" altLang="en-US" sz="1800" b="1" dirty="0"/>
                        <a:t>③心身機能と活動の評価</a:t>
                      </a:r>
                      <a:endParaRPr kumimoji="1" lang="en-US" altLang="ja-JP" sz="1800" b="1" dirty="0"/>
                    </a:p>
                    <a:p>
                      <a:r>
                        <a:rPr kumimoji="1" lang="ja-JP" altLang="en-US" sz="1800" b="1" dirty="0"/>
                        <a:t>④生活行為の課題分析</a:t>
                      </a:r>
                      <a:endParaRPr kumimoji="1" lang="en-US" altLang="ja-JP" sz="1800" b="1" dirty="0"/>
                    </a:p>
                    <a:p>
                      <a:r>
                        <a:rPr kumimoji="1" lang="ja-JP" altLang="en-US" sz="1800" b="1" dirty="0"/>
                        <a:t>⑤活動・参加目標を達成する機能訓練プロ</a:t>
                      </a:r>
                      <a:endParaRPr kumimoji="1" lang="en-US" altLang="ja-JP" sz="1800" b="1" dirty="0"/>
                    </a:p>
                    <a:p>
                      <a:r>
                        <a:rPr kumimoji="1" lang="ja-JP" altLang="en-US" sz="1800" b="1" dirty="0"/>
                        <a:t>　グラム立案　など</a:t>
                      </a:r>
                      <a:endParaRPr kumimoji="1" lang="en-US" altLang="ja-JP" sz="1800" b="1" dirty="0"/>
                    </a:p>
                  </a:txBody>
                  <a:tcPr/>
                </a:tc>
                <a:tc>
                  <a:txBody>
                    <a:bodyPr/>
                    <a:lstStyle/>
                    <a:p>
                      <a:r>
                        <a:rPr kumimoji="1" lang="en-US" altLang="ja-JP" sz="1800" b="1" dirty="0"/>
                        <a:t>LIFE</a:t>
                      </a:r>
                      <a:r>
                        <a:rPr kumimoji="1" lang="ja-JP" altLang="en-US" sz="1800" b="1" dirty="0"/>
                        <a:t>を踏まえた心身機能維持回復から社会参加に至るまでの戦略的自立支援ケアのマネジメントプロセス技法を事例演習を通して習得する。</a:t>
                      </a:r>
                      <a:endParaRPr kumimoji="1" lang="en-US" altLang="ja-JP" sz="1800" b="1" dirty="0"/>
                    </a:p>
                    <a:p>
                      <a:endParaRPr kumimoji="1" lang="en-US" altLang="ja-JP" sz="1800" b="1" dirty="0"/>
                    </a:p>
                    <a:p>
                      <a:r>
                        <a:rPr kumimoji="1" lang="ja-JP" altLang="en-US" sz="1800" b="1" dirty="0"/>
                        <a:t>①</a:t>
                      </a:r>
                      <a:r>
                        <a:rPr kumimoji="1" lang="en-US" altLang="ja-JP" sz="1800" b="1" dirty="0"/>
                        <a:t>SIOS</a:t>
                      </a:r>
                      <a:r>
                        <a:rPr kumimoji="1" lang="ja-JP" altLang="en-US" sz="1800" b="1" dirty="0"/>
                        <a:t>を用いた意向の確認</a:t>
                      </a:r>
                      <a:endParaRPr kumimoji="1" lang="en-US" altLang="ja-JP" sz="1800" b="1" dirty="0"/>
                    </a:p>
                    <a:p>
                      <a:r>
                        <a:rPr kumimoji="1" lang="ja-JP" altLang="en-US" sz="1800" b="1" dirty="0"/>
                        <a:t>②</a:t>
                      </a:r>
                      <a:r>
                        <a:rPr kumimoji="1" lang="en-US" altLang="ja-JP" sz="1800" b="1" dirty="0"/>
                        <a:t>LIFE</a:t>
                      </a:r>
                      <a:r>
                        <a:rPr kumimoji="1" lang="ja-JP" altLang="en-US" sz="1800" b="1" dirty="0"/>
                        <a:t>を意識した目標設定、生活行為の課題分</a:t>
                      </a:r>
                      <a:endParaRPr kumimoji="1" lang="en-US" altLang="ja-JP" sz="1800" b="1" dirty="0"/>
                    </a:p>
                    <a:p>
                      <a:r>
                        <a:rPr kumimoji="1" lang="ja-JP" altLang="en-US" sz="1800" b="1" dirty="0"/>
                        <a:t>　析、プログラム立案</a:t>
                      </a:r>
                      <a:endParaRPr kumimoji="1" lang="en-US" altLang="ja-JP" sz="1800" b="1" dirty="0"/>
                    </a:p>
                    <a:p>
                      <a:r>
                        <a:rPr kumimoji="1" lang="ja-JP" altLang="en-US" sz="1800" b="1" dirty="0"/>
                        <a:t>③社会参加に向けた多職種や地域資源との連携</a:t>
                      </a:r>
                      <a:endParaRPr kumimoji="1" lang="en-US" altLang="ja-JP" sz="1800" b="1" dirty="0"/>
                    </a:p>
                    <a:p>
                      <a:r>
                        <a:rPr kumimoji="1" lang="ja-JP" altLang="en-US" sz="1800" b="1" dirty="0"/>
                        <a:t>　ポイント</a:t>
                      </a:r>
                      <a:endParaRPr kumimoji="1" lang="en-US" altLang="ja-JP" sz="1800" b="1" dirty="0"/>
                    </a:p>
                    <a:p>
                      <a:endParaRPr kumimoji="1" lang="en-US" altLang="ja-JP" sz="1800" b="1" dirty="0"/>
                    </a:p>
                    <a:p>
                      <a:r>
                        <a:rPr kumimoji="1" lang="en-US" altLang="ja-JP" sz="1800" b="1" dirty="0"/>
                        <a:t>※</a:t>
                      </a:r>
                      <a:r>
                        <a:rPr kumimoji="1" lang="ja-JP" altLang="en-US" sz="1800" b="1" dirty="0"/>
                        <a:t>グループごとの演習が中心になります。</a:t>
                      </a:r>
                      <a:endParaRPr kumimoji="1" lang="en-US" altLang="ja-JP" sz="1800" b="1" dirty="0"/>
                    </a:p>
                  </a:txBody>
                  <a:tcPr/>
                </a:tc>
                <a:extLst>
                  <a:ext uri="{0D108BD9-81ED-4DB2-BD59-A6C34878D82A}">
                    <a16:rowId xmlns:a16="http://schemas.microsoft.com/office/drawing/2014/main" val="683356269"/>
                  </a:ext>
                </a:extLst>
              </a:tr>
            </a:tbl>
          </a:graphicData>
        </a:graphic>
      </p:graphicFrame>
      <p:sp>
        <p:nvSpPr>
          <p:cNvPr id="20" name="タイトル 1">
            <a:extLst>
              <a:ext uri="{FF2B5EF4-FFF2-40B4-BE49-F238E27FC236}">
                <a16:creationId xmlns:a16="http://schemas.microsoft.com/office/drawing/2014/main" id="{E2F370B1-E123-47DD-910F-FF34E5F72681}"/>
              </a:ext>
            </a:extLst>
          </p:cNvPr>
          <p:cNvSpPr txBox="1">
            <a:spLocks/>
          </p:cNvSpPr>
          <p:nvPr/>
        </p:nvSpPr>
        <p:spPr>
          <a:xfrm>
            <a:off x="4604579" y="14381042"/>
            <a:ext cx="9015915" cy="887366"/>
          </a:xfrm>
          <a:prstGeom prst="rect">
            <a:avLst/>
          </a:prstGeom>
        </p:spPr>
        <p:txBody>
          <a:bodyPr vert="horz" lIns="91440" tIns="45720" rIns="91440" bIns="45720" rtlCol="0" anchor="b">
            <a:noAutofit/>
          </a:bodyPr>
          <a:lstStyle>
            <a:lvl1pPr algn="ctr" defTabSz="5137698" rtl="0" eaLnBrk="1" latinLnBrk="0" hangingPunct="1">
              <a:lnSpc>
                <a:spcPct val="90000"/>
              </a:lnSpc>
              <a:spcBef>
                <a:spcPct val="0"/>
              </a:spcBef>
              <a:buNone/>
              <a:defRPr kumimoji="1" sz="33712" kern="1200">
                <a:solidFill>
                  <a:schemeClr val="tx1"/>
                </a:solidFill>
                <a:latin typeface="+mj-lt"/>
                <a:ea typeface="+mj-ea"/>
                <a:cs typeface="+mj-cs"/>
              </a:defRPr>
            </a:lvl1pPr>
          </a:lstStyle>
          <a:p>
            <a:pPr algn="l"/>
            <a:r>
              <a:rPr lang="en-US" altLang="ja-JP"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１　</a:t>
            </a:r>
            <a:r>
              <a:rPr lang="en-US" altLang="ja-JP" sz="1200" dirty="0">
                <a:latin typeface="ＭＳ Ｐゴシック" panose="020B0600070205080204" pitchFamily="50" charset="-128"/>
                <a:ea typeface="ＭＳ Ｐゴシック" panose="020B0600070205080204" pitchFamily="50" charset="-128"/>
              </a:rPr>
              <a:t>SIOS</a:t>
            </a:r>
            <a:r>
              <a:rPr lang="ja-JP" altLang="en-US" sz="1200" dirty="0">
                <a:latin typeface="ＭＳ Ｐゴシック" panose="020B0600070205080204" pitchFamily="50" charset="-128"/>
                <a:ea typeface="ＭＳ Ｐゴシック" panose="020B0600070205080204" pitchFamily="50" charset="-128"/>
              </a:rPr>
              <a:t>（社会的自立支援アウトカム尺度）：昭和大学保健医療学部と楓の風が共同開発したアウトカムスケール</a:t>
            </a:r>
            <a:endParaRPr lang="en-US" altLang="ja-JP" sz="1200" dirty="0">
              <a:latin typeface="ＭＳ Ｐゴシック" panose="020B0600070205080204" pitchFamily="50" charset="-128"/>
              <a:ea typeface="ＭＳ Ｐゴシック" panose="020B0600070205080204" pitchFamily="50" charset="-128"/>
            </a:endParaRPr>
          </a:p>
          <a:p>
            <a:pPr algn="l"/>
            <a:r>
              <a:rPr lang="en-US" altLang="ja-JP"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２　さいたま市浦和区高砂３－１２－２４　（ＪＲ浦和駅西口徒歩約１０分）　</a:t>
            </a:r>
            <a:endParaRPr lang="en-US" altLang="ja-JP" sz="1200" dirty="0">
              <a:latin typeface="ＭＳ Ｐゴシック" panose="020B0600070205080204" pitchFamily="50" charset="-128"/>
              <a:ea typeface="ＭＳ Ｐゴシック" panose="020B0600070205080204" pitchFamily="50" charset="-128"/>
            </a:endParaRPr>
          </a:p>
          <a:p>
            <a:endParaRPr lang="ja-JP" altLang="en-US" sz="1200" dirty="0">
              <a:latin typeface="ＭＳ Ｐゴシック" panose="020B0600070205080204" pitchFamily="50" charset="-128"/>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40966648-B658-45AE-8B10-139E30045989}"/>
              </a:ext>
            </a:extLst>
          </p:cNvPr>
          <p:cNvSpPr/>
          <p:nvPr/>
        </p:nvSpPr>
        <p:spPr>
          <a:xfrm>
            <a:off x="1190662" y="15105650"/>
            <a:ext cx="11001338" cy="1120086"/>
          </a:xfrm>
          <a:prstGeom prst="rect">
            <a:avLst/>
          </a:prstGeom>
          <a:solidFill>
            <a:schemeClr val="accent2">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bg1"/>
                </a:solidFill>
              </a:rPr>
              <a:t>埼玉県福祉部地域包括ケア課　総務・介護保険担当</a:t>
            </a:r>
            <a:endParaRPr lang="en-US" altLang="ja-JP" b="1" dirty="0">
              <a:solidFill>
                <a:schemeClr val="bg1"/>
              </a:solidFill>
            </a:endParaRPr>
          </a:p>
          <a:p>
            <a:r>
              <a:rPr kumimoji="1" lang="ja-JP" altLang="en-US" b="1" dirty="0">
                <a:solidFill>
                  <a:schemeClr val="bg1"/>
                </a:solidFill>
              </a:rPr>
              <a:t>電話　　 ０４８－８３０－３２５５</a:t>
            </a:r>
            <a:endParaRPr kumimoji="1" lang="en-US" altLang="ja-JP" b="1" dirty="0">
              <a:solidFill>
                <a:schemeClr val="bg1"/>
              </a:solidFill>
            </a:endParaRPr>
          </a:p>
          <a:p>
            <a:r>
              <a:rPr lang="en-US" altLang="ja-JP" b="1" dirty="0">
                <a:solidFill>
                  <a:schemeClr val="bg1"/>
                </a:solidFill>
              </a:rPr>
              <a:t>E-MAIL</a:t>
            </a:r>
            <a:r>
              <a:rPr lang="ja-JP" altLang="en-US" b="1" dirty="0">
                <a:solidFill>
                  <a:schemeClr val="bg1"/>
                </a:solidFill>
              </a:rPr>
              <a:t>　</a:t>
            </a:r>
            <a:r>
              <a:rPr lang="en-US" altLang="ja-JP" b="1" dirty="0">
                <a:solidFill>
                  <a:schemeClr val="bg1"/>
                </a:solidFill>
              </a:rPr>
              <a:t>a3250-09@pref.saitama.lg.jp</a:t>
            </a:r>
            <a:endParaRPr kumimoji="1" lang="ja-JP" altLang="en-US" b="1" dirty="0">
              <a:solidFill>
                <a:schemeClr val="bg1"/>
              </a:solidFill>
            </a:endParaRPr>
          </a:p>
        </p:txBody>
      </p:sp>
      <p:sp>
        <p:nvSpPr>
          <p:cNvPr id="23" name="正方形/長方形 22">
            <a:extLst>
              <a:ext uri="{FF2B5EF4-FFF2-40B4-BE49-F238E27FC236}">
                <a16:creationId xmlns:a16="http://schemas.microsoft.com/office/drawing/2014/main" id="{0F8360C3-0FB1-4AC0-9F7C-F9031E9E84C6}"/>
              </a:ext>
            </a:extLst>
          </p:cNvPr>
          <p:cNvSpPr/>
          <p:nvPr/>
        </p:nvSpPr>
        <p:spPr>
          <a:xfrm>
            <a:off x="0" y="15105650"/>
            <a:ext cx="1190661" cy="1120086"/>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お問合せ</a:t>
            </a:r>
            <a:endParaRPr kumimoji="1" lang="ja-JP" altLang="en-US" b="1" dirty="0">
              <a:solidFill>
                <a:schemeClr val="tx1"/>
              </a:solidFill>
            </a:endParaRPr>
          </a:p>
        </p:txBody>
      </p:sp>
      <p:sp>
        <p:nvSpPr>
          <p:cNvPr id="24" name="テキスト ボックス 23">
            <a:extLst>
              <a:ext uri="{FF2B5EF4-FFF2-40B4-BE49-F238E27FC236}">
                <a16:creationId xmlns:a16="http://schemas.microsoft.com/office/drawing/2014/main" id="{2E95809A-1B35-4435-9B67-DD8F773B9A80}"/>
              </a:ext>
            </a:extLst>
          </p:cNvPr>
          <p:cNvSpPr txBox="1"/>
          <p:nvPr/>
        </p:nvSpPr>
        <p:spPr>
          <a:xfrm>
            <a:off x="672828" y="2965472"/>
            <a:ext cx="8808398" cy="1015663"/>
          </a:xfrm>
          <a:prstGeom prst="rect">
            <a:avLst/>
          </a:prstGeom>
          <a:noFill/>
        </p:spPr>
        <p:txBody>
          <a:bodyPr wrap="square" rtlCol="0">
            <a:spAutoFit/>
          </a:bodyPr>
          <a:lstStyle/>
          <a:p>
            <a:r>
              <a:rPr lang="ja-JP" altLang="en-US" sz="2000" b="1" dirty="0"/>
              <a:t>適切なアセスメント・意向確認から機能訓練プログラム立案について理解するとともに、現場で実践できるスキルの習得を目指します。</a:t>
            </a:r>
            <a:endParaRPr lang="en-US" altLang="ja-JP" sz="2000" b="1" dirty="0"/>
          </a:p>
          <a:p>
            <a:r>
              <a:rPr lang="ja-JP" altLang="en-US" sz="2000" b="1" dirty="0">
                <a:solidFill>
                  <a:srgbClr val="FF0000"/>
                </a:solidFill>
              </a:rPr>
              <a:t>職場研修としてもご活用いただけますので事業所の皆様でご視聴ください。</a:t>
            </a:r>
            <a:endParaRPr kumimoji="1" lang="ja-JP" altLang="en-US" sz="2000" b="1" dirty="0">
              <a:solidFill>
                <a:srgbClr val="FF0000"/>
              </a:solidFill>
            </a:endParaRPr>
          </a:p>
        </p:txBody>
      </p:sp>
      <p:sp>
        <p:nvSpPr>
          <p:cNvPr id="25" name="テキスト ボックス 24">
            <a:extLst>
              <a:ext uri="{FF2B5EF4-FFF2-40B4-BE49-F238E27FC236}">
                <a16:creationId xmlns:a16="http://schemas.microsoft.com/office/drawing/2014/main" id="{8CBDC4E6-8C8C-4AC4-BD23-84E0C6824F98}"/>
              </a:ext>
            </a:extLst>
          </p:cNvPr>
          <p:cNvSpPr txBox="1"/>
          <p:nvPr/>
        </p:nvSpPr>
        <p:spPr>
          <a:xfrm>
            <a:off x="6916358" y="15118723"/>
            <a:ext cx="4591455" cy="369332"/>
          </a:xfrm>
          <a:prstGeom prst="rect">
            <a:avLst/>
          </a:prstGeom>
          <a:noFill/>
        </p:spPr>
        <p:txBody>
          <a:bodyPr wrap="square" rtlCol="0">
            <a:spAutoFit/>
          </a:bodyPr>
          <a:lstStyle/>
          <a:p>
            <a:r>
              <a:rPr kumimoji="1" lang="ja-JP" altLang="en-US" b="1" dirty="0">
                <a:solidFill>
                  <a:schemeClr val="bg1"/>
                </a:solidFill>
              </a:rPr>
              <a:t>詳しくはホームページをご確認ください</a:t>
            </a:r>
            <a:endParaRPr kumimoji="1" lang="en-US" altLang="ja-JP" b="1" dirty="0">
              <a:solidFill>
                <a:schemeClr val="bg1"/>
              </a:solidFill>
            </a:endParaRPr>
          </a:p>
        </p:txBody>
      </p:sp>
      <p:sp>
        <p:nvSpPr>
          <p:cNvPr id="27" name="四角形: 角を丸くする 26">
            <a:extLst>
              <a:ext uri="{FF2B5EF4-FFF2-40B4-BE49-F238E27FC236}">
                <a16:creationId xmlns:a16="http://schemas.microsoft.com/office/drawing/2014/main" id="{C2CB6EA0-9056-46E5-AEF2-AB901B7CE66C}"/>
              </a:ext>
            </a:extLst>
          </p:cNvPr>
          <p:cNvSpPr/>
          <p:nvPr/>
        </p:nvSpPr>
        <p:spPr>
          <a:xfrm>
            <a:off x="7586140" y="15461931"/>
            <a:ext cx="2597281" cy="365449"/>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埼玉県　元気力アップ</a:t>
            </a:r>
          </a:p>
        </p:txBody>
      </p:sp>
      <p:sp>
        <p:nvSpPr>
          <p:cNvPr id="29" name="四角形: 角を丸くする 28">
            <a:extLst>
              <a:ext uri="{FF2B5EF4-FFF2-40B4-BE49-F238E27FC236}">
                <a16:creationId xmlns:a16="http://schemas.microsoft.com/office/drawing/2014/main" id="{2F4F6838-E460-497B-ACE6-A6F1C2A64CF9}"/>
              </a:ext>
            </a:extLst>
          </p:cNvPr>
          <p:cNvSpPr/>
          <p:nvPr/>
        </p:nvSpPr>
        <p:spPr>
          <a:xfrm>
            <a:off x="10279064" y="15484188"/>
            <a:ext cx="807401" cy="365449"/>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検索</a:t>
            </a:r>
          </a:p>
        </p:txBody>
      </p:sp>
      <p:pic>
        <p:nvPicPr>
          <p:cNvPr id="30" name="図 29">
            <a:extLst>
              <a:ext uri="{FF2B5EF4-FFF2-40B4-BE49-F238E27FC236}">
                <a16:creationId xmlns:a16="http://schemas.microsoft.com/office/drawing/2014/main" id="{DEB1BD12-D055-49F8-AC37-3555C5393F37}"/>
              </a:ext>
            </a:extLst>
          </p:cNvPr>
          <p:cNvPicPr>
            <a:picLocks noChangeAspect="1"/>
          </p:cNvPicPr>
          <p:nvPr/>
        </p:nvPicPr>
        <p:blipFill>
          <a:blip r:embed="rId3"/>
          <a:stretch>
            <a:fillRect/>
          </a:stretch>
        </p:blipFill>
        <p:spPr>
          <a:xfrm>
            <a:off x="11284081" y="15311990"/>
            <a:ext cx="852154" cy="852154"/>
          </a:xfrm>
          <a:prstGeom prst="rect">
            <a:avLst/>
          </a:prstGeom>
        </p:spPr>
      </p:pic>
      <p:cxnSp>
        <p:nvCxnSpPr>
          <p:cNvPr id="32" name="直線コネクタ 31">
            <a:extLst>
              <a:ext uri="{FF2B5EF4-FFF2-40B4-BE49-F238E27FC236}">
                <a16:creationId xmlns:a16="http://schemas.microsoft.com/office/drawing/2014/main" id="{4F95DBE5-8284-4376-AC20-E6F0ACF43C7E}"/>
              </a:ext>
            </a:extLst>
          </p:cNvPr>
          <p:cNvCxnSpPr/>
          <p:nvPr/>
        </p:nvCxnSpPr>
        <p:spPr>
          <a:xfrm>
            <a:off x="194553" y="4633609"/>
            <a:ext cx="1451040"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47344225-D190-4A2B-8DBD-9420680588B8}"/>
              </a:ext>
            </a:extLst>
          </p:cNvPr>
          <p:cNvSpPr txBox="1"/>
          <p:nvPr/>
        </p:nvSpPr>
        <p:spPr>
          <a:xfrm>
            <a:off x="194553" y="4216785"/>
            <a:ext cx="1451040" cy="400110"/>
          </a:xfrm>
          <a:prstGeom prst="rect">
            <a:avLst/>
          </a:prstGeom>
          <a:noFill/>
        </p:spPr>
        <p:txBody>
          <a:bodyPr wrap="square" rtlCol="0">
            <a:spAutoFit/>
          </a:bodyPr>
          <a:lstStyle/>
          <a:p>
            <a:pPr algn="ctr"/>
            <a:r>
              <a:rPr lang="ja-JP" altLang="en-US" sz="2000" b="1" dirty="0"/>
              <a:t>参加対象</a:t>
            </a:r>
            <a:endParaRPr kumimoji="1" lang="ja-JP" altLang="en-US" sz="2000" b="1" dirty="0"/>
          </a:p>
        </p:txBody>
      </p:sp>
      <p:sp>
        <p:nvSpPr>
          <p:cNvPr id="34" name="テキスト ボックス 33">
            <a:extLst>
              <a:ext uri="{FF2B5EF4-FFF2-40B4-BE49-F238E27FC236}">
                <a16:creationId xmlns:a16="http://schemas.microsoft.com/office/drawing/2014/main" id="{19DA91F1-EE72-4259-BE96-14CE14904276}"/>
              </a:ext>
            </a:extLst>
          </p:cNvPr>
          <p:cNvSpPr txBox="1"/>
          <p:nvPr/>
        </p:nvSpPr>
        <p:spPr>
          <a:xfrm>
            <a:off x="194553" y="5207809"/>
            <a:ext cx="1451040" cy="400110"/>
          </a:xfrm>
          <a:prstGeom prst="rect">
            <a:avLst/>
          </a:prstGeom>
          <a:noFill/>
        </p:spPr>
        <p:txBody>
          <a:bodyPr wrap="square" rtlCol="0">
            <a:spAutoFit/>
          </a:bodyPr>
          <a:lstStyle/>
          <a:p>
            <a:pPr algn="ctr"/>
            <a:r>
              <a:rPr lang="ja-JP" altLang="en-US" sz="2000" b="1" dirty="0"/>
              <a:t>開催日時</a:t>
            </a:r>
            <a:endParaRPr kumimoji="1" lang="ja-JP" altLang="en-US" sz="2000" b="1" dirty="0"/>
          </a:p>
        </p:txBody>
      </p:sp>
      <p:cxnSp>
        <p:nvCxnSpPr>
          <p:cNvPr id="35" name="直線コネクタ 34">
            <a:extLst>
              <a:ext uri="{FF2B5EF4-FFF2-40B4-BE49-F238E27FC236}">
                <a16:creationId xmlns:a16="http://schemas.microsoft.com/office/drawing/2014/main" id="{4016AB41-BB09-4C7C-92D9-5A355348ED25}"/>
              </a:ext>
            </a:extLst>
          </p:cNvPr>
          <p:cNvCxnSpPr/>
          <p:nvPr/>
        </p:nvCxnSpPr>
        <p:spPr>
          <a:xfrm>
            <a:off x="194553" y="5604677"/>
            <a:ext cx="1451040"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250ECC38-4276-4501-A33A-244C60AAAFDC}"/>
              </a:ext>
            </a:extLst>
          </p:cNvPr>
          <p:cNvCxnSpPr/>
          <p:nvPr/>
        </p:nvCxnSpPr>
        <p:spPr>
          <a:xfrm>
            <a:off x="194553" y="6577849"/>
            <a:ext cx="1451040"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64A6A143-FEAB-4887-A35B-5D68E90DD594}"/>
              </a:ext>
            </a:extLst>
          </p:cNvPr>
          <p:cNvSpPr txBox="1"/>
          <p:nvPr/>
        </p:nvSpPr>
        <p:spPr>
          <a:xfrm>
            <a:off x="194553" y="6181393"/>
            <a:ext cx="1451040" cy="400110"/>
          </a:xfrm>
          <a:prstGeom prst="rect">
            <a:avLst/>
          </a:prstGeom>
          <a:noFill/>
        </p:spPr>
        <p:txBody>
          <a:bodyPr wrap="square" rtlCol="0">
            <a:spAutoFit/>
          </a:bodyPr>
          <a:lstStyle/>
          <a:p>
            <a:pPr algn="ctr"/>
            <a:r>
              <a:rPr lang="ja-JP" altLang="en-US" sz="2000" b="1" dirty="0"/>
              <a:t>申込方法</a:t>
            </a:r>
            <a:endParaRPr kumimoji="1" lang="ja-JP" altLang="en-US" sz="2000" b="1" dirty="0"/>
          </a:p>
        </p:txBody>
      </p:sp>
      <p:cxnSp>
        <p:nvCxnSpPr>
          <p:cNvPr id="38" name="直線コネクタ 37">
            <a:extLst>
              <a:ext uri="{FF2B5EF4-FFF2-40B4-BE49-F238E27FC236}">
                <a16:creationId xmlns:a16="http://schemas.microsoft.com/office/drawing/2014/main" id="{9F782A9A-1142-48C0-9666-25BCCF107447}"/>
              </a:ext>
            </a:extLst>
          </p:cNvPr>
          <p:cNvCxnSpPr/>
          <p:nvPr/>
        </p:nvCxnSpPr>
        <p:spPr>
          <a:xfrm>
            <a:off x="249678" y="7605732"/>
            <a:ext cx="1451040"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CCD78DBE-F6A5-4DA1-AE22-DEC5E4744545}"/>
              </a:ext>
            </a:extLst>
          </p:cNvPr>
          <p:cNvSpPr txBox="1"/>
          <p:nvPr/>
        </p:nvSpPr>
        <p:spPr>
          <a:xfrm>
            <a:off x="167800" y="7226977"/>
            <a:ext cx="1614795" cy="400110"/>
          </a:xfrm>
          <a:prstGeom prst="rect">
            <a:avLst/>
          </a:prstGeom>
          <a:noFill/>
        </p:spPr>
        <p:txBody>
          <a:bodyPr wrap="square" rtlCol="0">
            <a:spAutoFit/>
          </a:bodyPr>
          <a:lstStyle/>
          <a:p>
            <a:pPr algn="ctr"/>
            <a:r>
              <a:rPr lang="ja-JP" altLang="en-US" sz="2000" b="1" dirty="0"/>
              <a:t>プログラム</a:t>
            </a:r>
            <a:endParaRPr kumimoji="1" lang="ja-JP" altLang="en-US" sz="2000" b="1" dirty="0"/>
          </a:p>
        </p:txBody>
      </p:sp>
      <p:sp>
        <p:nvSpPr>
          <p:cNvPr id="40" name="楕円 39">
            <a:extLst>
              <a:ext uri="{FF2B5EF4-FFF2-40B4-BE49-F238E27FC236}">
                <a16:creationId xmlns:a16="http://schemas.microsoft.com/office/drawing/2014/main" id="{04EAF868-7BAA-4E2D-AC3F-6F1C502F8C82}"/>
              </a:ext>
            </a:extLst>
          </p:cNvPr>
          <p:cNvSpPr/>
          <p:nvPr/>
        </p:nvSpPr>
        <p:spPr>
          <a:xfrm>
            <a:off x="11348732" y="2173133"/>
            <a:ext cx="586502" cy="636525"/>
          </a:xfrm>
          <a:prstGeom prst="ellipse">
            <a:avLst/>
          </a:prstGeom>
          <a:solidFill>
            <a:schemeClr val="accent2">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ja-JP" altLang="en-US" sz="3200" b="1" dirty="0">
                <a:solidFill>
                  <a:schemeClr val="tx1"/>
                </a:solidFill>
              </a:rPr>
              <a:t>水</a:t>
            </a:r>
            <a:endParaRPr kumimoji="1" lang="ja-JP" altLang="en-US" sz="3200" b="1" dirty="0">
              <a:solidFill>
                <a:schemeClr val="tx1"/>
              </a:solidFill>
            </a:endParaRPr>
          </a:p>
        </p:txBody>
      </p:sp>
    </p:spTree>
    <p:extLst>
      <p:ext uri="{BB962C8B-B14F-4D97-AF65-F5344CB8AC3E}">
        <p14:creationId xmlns:p14="http://schemas.microsoft.com/office/powerpoint/2010/main" val="21097492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5936A899-025A-4B90-86BF-FED11E449AFF}" vid="{96D2146A-40FA-40D5-842E-AB4538854C10}"/>
    </a:ext>
  </a:extLst>
</a:theme>
</file>

<file path=docProps/app.xml><?xml version="1.0" encoding="utf-8"?>
<Properties xmlns="http://schemas.openxmlformats.org/officeDocument/2006/extended-properties" xmlns:vt="http://schemas.openxmlformats.org/officeDocument/2006/docPropsVTypes">
  <Template>blank</Template>
  <TotalTime>552</TotalTime>
  <Words>594</Words>
  <Application>Microsoft Office PowerPoint</Application>
  <PresentationFormat>ユーザー設定</PresentationFormat>
  <Paragraphs>72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游ゴシック</vt:lpstr>
      <vt:lpstr>游ゴシック Light</vt:lpstr>
      <vt:lpstr>Arial</vt:lpstr>
      <vt:lpstr>Office テーマ</vt:lpstr>
      <vt:lpstr>埼玉県高齢者元気力アップ応援事業所認証事業　令和６年度研修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夏目佳織</dc:creator>
  <cp:lastModifiedBy>夏目佳織</cp:lastModifiedBy>
  <cp:revision>37</cp:revision>
  <cp:lastPrinted>2024-09-18T01:51:58Z</cp:lastPrinted>
  <dcterms:created xsi:type="dcterms:W3CDTF">2023-08-28T03:00:56Z</dcterms:created>
  <dcterms:modified xsi:type="dcterms:W3CDTF">2024-09-25T04:30:09Z</dcterms:modified>
</cp:coreProperties>
</file>