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5" r:id="rId11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888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99F4CC-4D77-45C6-9843-AE1C85EDA19A}" type="datetimeFigureOut">
              <a:rPr kumimoji="1" lang="ja-JP" altLang="en-US" smtClean="0"/>
              <a:t>2018/3/28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2A42D2-6DF3-4D67-9F53-F5F4FC1EC1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0684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6D528-70A2-4AB6-B9D3-84BC9B88D3DA}" type="datetimeFigureOut">
              <a:rPr kumimoji="1" lang="ja-JP" altLang="en-US" smtClean="0"/>
              <a:t>2018/3/28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B280E-642C-4F04-A969-B409F93B8E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7670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6D528-70A2-4AB6-B9D3-84BC9B88D3DA}" type="datetimeFigureOut">
              <a:rPr kumimoji="1" lang="ja-JP" altLang="en-US" smtClean="0"/>
              <a:t>2018/3/28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7B280E-642C-4F04-A969-B409F93B8E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0530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953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048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110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966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743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575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926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558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64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2704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画面に合わせる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1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plusarts</dc:creator>
  <cp:lastModifiedBy>plusarts</cp:lastModifiedBy>
  <cp:revision>4</cp:revision>
  <dcterms:created xsi:type="dcterms:W3CDTF">2018-03-15T06:44:38Z</dcterms:created>
  <dcterms:modified xsi:type="dcterms:W3CDTF">2018-03-28T11:10:09Z</dcterms:modified>
  <cp:contentStatus>最終版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