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888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BB2E-65EB-4D0D-86D2-19A6771AC084}" type="datetimeFigureOut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625A-87AD-4F6F-A48D-7CF19000A3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47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8BB2E-65EB-4D0D-86D2-19A6771AC084}" type="datetimeFigureOut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A625A-87AD-4F6F-A48D-7CF19000A3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22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6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47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画面に合わせる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plusarts</dc:creator>
  <cp:lastModifiedBy>plusarts</cp:lastModifiedBy>
  <cp:revision>3</cp:revision>
  <dcterms:created xsi:type="dcterms:W3CDTF">2018-03-15T06:43:49Z</dcterms:created>
  <dcterms:modified xsi:type="dcterms:W3CDTF">2018-03-28T11:07:19Z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