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19AC-EAB9-4117-98B7-C01E54FA1CDE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AA75-7994-4BEC-B651-2124886B0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19AC-EAB9-4117-98B7-C01E54FA1CDE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AA75-7994-4BEC-B651-2124886B0B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8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8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4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2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4</cp:revision>
  <dcterms:created xsi:type="dcterms:W3CDTF">2018-03-15T06:44:54Z</dcterms:created>
  <dcterms:modified xsi:type="dcterms:W3CDTF">2018-03-28T11:10:50Z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