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0EB284-4E88-4B72-9FEC-FBC3F959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8DF1F7-97E0-42B6-9919-7997D6ED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BF85-32AC-495F-897F-5012772F3E9E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64EF3C3-2CDB-481E-9EC8-0049CC9E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C5E02A-90F1-4806-A10F-B5BDE241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632C-F59E-430E-A068-5F8FE81EA7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52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D4CA15-E8FD-4D3B-BC15-D5E5D52E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FC83D4-8D8A-4F4F-B491-1E62D5B31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3F430E-E34B-4340-941F-80FE33D87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9BF85-32AC-495F-897F-5012772F3E9E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4BF10D-F38D-4711-8B2B-B5FA35EB5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BC41B3-A064-4A59-B29F-A657DEE3D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632C-F59E-430E-A068-5F8FE81EA7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F77759D-0925-46BD-A185-A8644B43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8E91EE-BD94-4430-9BD0-6F3CB7A995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6A0AF3E-FB9F-4C1E-84AC-35570E35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13D11E-A7BD-4B2B-B2C2-B869F563A9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6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93847BE-318A-4101-932B-15046CC29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45A277-E94E-47AC-963D-C426B734D3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8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03CEC4E-307E-4BD5-8365-8EF61B7D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6A0465F-7B2E-4A28-AB02-0EA3C804AE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CB5A099-78CC-44E3-83B5-083D0281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3EA447-EC28-49B8-A30E-EFF82586F5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56D0CFE-DA21-4893-9875-9195B7A2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8F8FA1-39D3-4220-BE19-FBE4E33158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81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C8E39E4-D511-407C-BE71-FD1558B2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657B888-51CB-4808-A36D-1D346B2C16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3F2952B-C79E-4764-8098-585992A8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99D62A-20FD-4E29-AAF8-108368447F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3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7602BDB-4D56-4AF8-8346-610D5976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3E55FC-F754-40F9-992A-E2D213E781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77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D222400-3DDF-4789-9905-8C0F7486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643567-E216-421D-9CB6-C296BF0E3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81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195A383-9124-4DCC-8C22-A2808ED5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20C15A-3CA2-407B-861C-5B8E09746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3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2F8FBE9-BE72-4FB7-95BD-78028E88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E7608D-5594-4B4A-B04B-3C1C286A45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07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A812224-3559-4A6E-9D65-E5099354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393786-E95F-4EBE-B7DC-32CC02C412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92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0D3EB1E-60DA-4C70-9DA8-13E59785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E0C3F2-F61D-4CCB-B00A-AE988E960C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07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B926A70-C8F3-44ED-8454-3FF28D03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95BCAF-214B-4CB3-A376-C8F90BAEDD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8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8CC831B-5CA7-4E74-AB59-1CB21A1A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248B67-29C3-4C02-BCBA-35F99FF105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06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CC9A603-8EE4-4508-8CEA-28304C7A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2205E9-7CDF-4785-A847-07EC65065D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24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62004EC-B2FE-4128-A561-78763AD4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2D4344-8A29-47EE-9753-ED2B931FF4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34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B8417EA-A9DB-4C22-86F9-DC11DD17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0CDEF3-D912-4A59-BB3C-3916F74DEB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401A402-BD2D-4E85-8F4F-7717A63B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1D58CE-9284-458D-9783-CB526113AB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06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7B09FB7-DAF6-45E3-9669-B196BC81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68C8CF-320A-491C-946C-042325C52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93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A70DF18-4460-4A93-80BF-CCE1705A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58D7FB-A038-4D11-BF1C-549BC5C88B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0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6062ED6-B9F2-4420-A3CE-524D13A4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FF33ED4-2441-44B6-80C2-BA980DF1B2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01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E9980E0-5910-4BEA-A6BB-B57D856F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0B1D97-32C9-4478-99DD-F11E3B4E82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63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9C84F8E-B732-4588-9A67-464C1AE5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08FC01-4200-4AF4-9E04-C3804C46D2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1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9F95317-FDAA-4904-B1F6-9880FFF3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4409E6-141E-40E9-96CF-0B5B8244AA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96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A6CD6B6-E9A8-4F88-957A-F1E87836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82BC1D-5801-4C1E-8E2B-E9B820EDC4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91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EB13F0E-B402-462B-9C5E-4BAFA268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5AFF9A-C5B7-4141-8D2A-37488A63AF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2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ECB27F5-A9DE-4531-BF57-069BA3CE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A4A86C-BA71-4737-ACBE-6DC5D31198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1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6B95413-FC13-4E41-98D4-3C9B66BC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1DE2F9-15C1-4553-82A3-BFB0B8E5F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7C0E00F-D841-4225-9875-DAA7484C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21A603-9388-4FEE-AA5F-CAFB332D06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2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23AF8A1-BEC7-437E-8324-2F221683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9B75F7-0E7D-41EC-B019-77AC7E32DD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F73159E-F179-4B31-8246-382764A1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91CD5E-C5C3-4D9D-9911-370AA80E70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8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DB513E9-2B0C-430E-A36B-E02F487A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A0CBB4-8AB8-4F0A-846F-61D0280817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9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+arts</dc:creator>
  <cp:lastModifiedBy>+arts</cp:lastModifiedBy>
  <cp:revision>2</cp:revision>
  <dcterms:created xsi:type="dcterms:W3CDTF">2018-03-27T19:09:05Z</dcterms:created>
  <dcterms:modified xsi:type="dcterms:W3CDTF">2018-03-27T19:09:53Z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