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A431-07F4-4692-8A35-B0BCB1A0A3D2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F488-8E9B-4A52-9216-271F097AF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7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A431-07F4-4692-8A35-B0BCB1A0A3D2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F488-8E9B-4A52-9216-271F097AF7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8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0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1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6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4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9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5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2</cp:revision>
  <dcterms:created xsi:type="dcterms:W3CDTF">2018-03-28T02:50:50Z</dcterms:created>
  <dcterms:modified xsi:type="dcterms:W3CDTF">2018-03-28T02:51:02Z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