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89738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A4E6"/>
    <a:srgbClr val="F9A291"/>
    <a:srgbClr val="50218F"/>
    <a:srgbClr val="FFFFCC"/>
    <a:srgbClr val="EF1D3B"/>
    <a:srgbClr val="E7E4D5"/>
    <a:srgbClr val="4F2605"/>
    <a:srgbClr val="422004"/>
    <a:srgbClr val="F0E7FD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0" autoAdjust="0"/>
  </p:normalViewPr>
  <p:slideViewPr>
    <p:cSldViewPr>
      <p:cViewPr>
        <p:scale>
          <a:sx n="100" d="100"/>
          <a:sy n="100" d="100"/>
        </p:scale>
        <p:origin x="1584" y="72"/>
      </p:cViewPr>
      <p:guideLst>
        <p:guide orient="horz" pos="3075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602AC-8C87-49AB-98CC-DF3087CB0E3D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44538"/>
            <a:ext cx="2579688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5F75E-1759-4149-97E3-A94AA970CC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46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F75E-1759-4149-97E3-A94AA970CCA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56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70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26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67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9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77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59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2022/3/10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37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2022/3/10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88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2022/3/10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37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3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2022/3/10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16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C3B56-9147-42C1-86F7-8AF113B94D43}" type="datetimeFigureOut">
              <a:rPr kumimoji="1" lang="ja-JP" altLang="en-US" smtClean="0"/>
              <a:pPr/>
              <a:t>2022/3/10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57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493597" y="2124943"/>
            <a:ext cx="5247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ネットストーカーは具体的にどのようなことを行うのか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9090" y="1117992"/>
            <a:ext cx="61969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インターネットを使って特定の人にしつこくつきまとう、ネットストーカーによるトラブルが増加しています。ネットストーカーによる被害はさまざまで、インターネット上だけにとどまらず、実生活にまで被害が及んでしまうこともあります。　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95640" y="7905328"/>
            <a:ext cx="6180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もしネットストーカーの被害にあっても、絶対にメッセージを送り返してはいけません。証拠として相手の書き込みを保存し、すぐに周りの大人たちに話して、警察等に相談してください。また、ネットストーカーの被害にあう危険性を減らすために、自分や友だちの個人情報はインターネットに載せないように注意しましょう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74860" y="2603733"/>
            <a:ext cx="6180446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ネットストーカーは実際にどのようなことを行うのか、ここでは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SNS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を利用していた人が被害にあった例をひとつ紹介します。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SNS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に自撮り画像を投稿していた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子。ある日から突然、知らない人が好意を寄せるメッセージを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毎日送ってくるようになり、困っていました。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↓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あまりにもしつこいので、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子はある日、「もう送ってこないで」と返信しました。すると、今度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はその人物から脅迫するようなメッセージが届きはじめます。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　↓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・怖くなった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子は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SNS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のアカウントを削除しました。これで大丈夫だと安心していたのですが、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ある日の夜、家の近くで知らない男に待ち伏せされていたのです。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ネットストーカーがストーキング行為をはじめるきっかけはさまざまです。たまたま顔写真を見たり、インターネット上でやりとりしたりしたことから好意を抱き、ネットストーカーになることもあれば、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SNS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などの投稿に反感を抱き、嫌がらせ目的でストーキング行為をはじめるというケースもあります。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他にも、ネットストーカーによる被害には以下のようなものがあります</a:t>
            </a:r>
            <a:endParaRPr lang="en-US" altLang="ja-JP" sz="11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・匿名掲示板に誹謗中傷を書き込まれる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・過去の投稿などから個人情報を特定され、さまざまなサイトに掲載される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・自分になりすましたアカウントを作成され、不適切な書き込みをされる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・卑猥なメッセージや画像・動画を送りつけられる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65776" y="632520"/>
            <a:ext cx="4526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ネットストーカーの実態について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25ECE5-2897-4C4E-B0F2-5AF106309D0D}"/>
              </a:ext>
            </a:extLst>
          </p:cNvPr>
          <p:cNvSpPr txBox="1"/>
          <p:nvPr/>
        </p:nvSpPr>
        <p:spPr>
          <a:xfrm>
            <a:off x="2321986" y="9628716"/>
            <a:ext cx="46951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本資料は、埼玉県教育委員会の委託により、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ポールトゥウィン株式会社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が作成したものです。</a:t>
            </a:r>
          </a:p>
        </p:txBody>
      </p:sp>
    </p:spTree>
    <p:extLst>
      <p:ext uri="{BB962C8B-B14F-4D97-AF65-F5344CB8AC3E}">
        <p14:creationId xmlns:p14="http://schemas.microsoft.com/office/powerpoint/2010/main" val="867513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17316</TotalTime>
  <Words>435</Words>
  <PresentationFormat>A4 210 x 297 mm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2015-12-15T08:10:10Z</cp:lastPrinted>
  <dcterms:created xsi:type="dcterms:W3CDTF">2015-03-26T01:59:15Z</dcterms:created>
  <dcterms:modified xsi:type="dcterms:W3CDTF">2022-03-10T00:51:15Z</dcterms:modified>
</cp:coreProperties>
</file>