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1254" y="6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2021/3/4</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2021/3/4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144688"/>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インターネット上でのなりすましの実態</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208584"/>
            <a:ext cx="6099821"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インターネット上で他者になりすまし、問題のある行動を働く事案が問題となっています。なりすましの被害にあうと、自分はもちろん、友だちにまで大きな影響が出てしまうことがあります。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今回は、インターネット上でのなりすましの実態や、その対処法についてお話ししたいと思います。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451775"/>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なりすましの被害にあう可能性を減らすために、個人情報をインターネットに載せないこと、推測されやすいパスワードを設定しないことはもちろん、自分や友だちがなりすましの被害にあった際の対処法を頭に入れて、インターネットを利用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504728"/>
            <a:ext cx="6180446" cy="3370153"/>
          </a:xfrm>
          <a:prstGeom prst="rect">
            <a:avLst/>
          </a:prstGeom>
          <a:noFill/>
        </p:spPr>
        <p:txBody>
          <a:bodyPr wrap="square" rtlCol="0">
            <a:spAutoFit/>
          </a:bodyPr>
          <a:lstStyle/>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インターネット上でのなりすましの方法には、主に以下の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つがあります</a:t>
            </a:r>
            <a:r>
              <a:rPr kumimoji="1" lang="ja-JP" altLang="en-US" sz="1050" dirty="0">
                <a:latin typeface="メイリオ" panose="020B0604030504040204" pitchFamily="50" charset="-128"/>
                <a:ea typeface="メイリオ" panose="020B0604030504040204" pitchFamily="50" charset="-128"/>
              </a:rPr>
              <a:t>。</a:t>
            </a: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rPr>
              <a:t>不正ログインによりアカウントを乗っ取る</a:t>
            </a:r>
            <a:endParaRPr lang="en-US" altLang="ja-JP" sz="1050" b="1" u="sng" dirty="0">
              <a:latin typeface="メイリオ" panose="020B0604030504040204" pitchFamily="50" charset="-128"/>
              <a:ea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何らかの手段で入手した、漏えいしたパスワードや、推測したパスワードを使って、他者のア</a:t>
            </a:r>
            <a:endParaRPr lang="en-US" altLang="ja-JP" sz="1050" dirty="0">
              <a:latin typeface="メイリオ" panose="020B0604030504040204" pitchFamily="50" charset="-128"/>
              <a:ea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rPr>
              <a:t>　　カウントにログインし、そのアカウント自体を乗っ取っとります。</a:t>
            </a:r>
            <a:endParaRPr lang="en-US" altLang="ja-JP" sz="1050" dirty="0">
              <a:latin typeface="メイリオ" panose="020B0604030504040204" pitchFamily="50" charset="-128"/>
              <a:ea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rPr>
              <a:t>　・</a:t>
            </a:r>
            <a:r>
              <a:rPr lang="ja-JP" altLang="en-US" sz="1050" b="1" u="sng" dirty="0">
                <a:latin typeface="メイリオ" panose="020B0604030504040204" pitchFamily="50" charset="-128"/>
                <a:ea typeface="メイリオ" panose="020B0604030504040204" pitchFamily="50" charset="-128"/>
              </a:rPr>
              <a:t>他者になりすましたアカウントを勝手に作る</a:t>
            </a:r>
            <a:endParaRPr lang="en-US" altLang="ja-JP" sz="1050" b="1" u="sng" dirty="0">
              <a:latin typeface="メイリオ" panose="020B0604030504040204" pitchFamily="50" charset="-128"/>
              <a:ea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rPr>
              <a:t>　　そのサービスを使っていない人の名前を使ってアカウントを作ったり、すでにそのサービスを</a:t>
            </a:r>
            <a:endParaRPr lang="en-US" altLang="ja-JP" sz="1050" dirty="0">
              <a:latin typeface="メイリオ" panose="020B0604030504040204" pitchFamily="50" charset="-128"/>
              <a:ea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rPr>
              <a:t>　　利用している人と同名のアカウントを作ったりして、その人物になりすまします。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上の「不正ログインによりアカウントを乗っ取る」については、前回の第</a:t>
            </a:r>
            <a:r>
              <a:rPr kumimoji="1" lang="en-US" altLang="ja-JP" sz="1050" dirty="0">
                <a:latin typeface="メイリオ" panose="020B0604030504040204" pitchFamily="50" charset="-128"/>
                <a:ea typeface="メイリオ" panose="020B0604030504040204" pitchFamily="50" charset="-128"/>
              </a:rPr>
              <a:t>10</a:t>
            </a:r>
            <a:r>
              <a:rPr kumimoji="1" lang="ja-JP" altLang="en-US" sz="1050" dirty="0">
                <a:latin typeface="メイリオ" panose="020B0604030504040204" pitchFamily="50" charset="-128"/>
                <a:ea typeface="メイリオ" panose="020B0604030504040204" pitchFamily="50" charset="-128"/>
              </a:rPr>
              <a:t>号の資料「アカウントの乗っ取りについて」でくわしく説明しているので、あわせてご確認ください。</a:t>
            </a:r>
          </a:p>
          <a:p>
            <a:endParaRPr lang="en-US" altLang="ja-JP" sz="1050" dirty="0">
              <a:latin typeface="メイリオ" panose="020B0604030504040204" pitchFamily="50" charset="-128"/>
              <a:ea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インターネット上で他者になりすました人物は、以下のような行為を働く可能性があります。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犯罪行為を働く</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なりすましの対象の人物の友だちに対して、詐欺行為を働く</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なりすましの対象の人物に嫌がらせをする</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その人物の印象を悪くしたり、その人物を困らせたりすることを目的に、不適切な投稿をする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インターネット上でのなりすましについて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0A922C0D-CD42-4226-80A9-5A54CA84C783}"/>
              </a:ext>
            </a:extLst>
          </p:cNvPr>
          <p:cNvSpPr txBox="1"/>
          <p:nvPr/>
        </p:nvSpPr>
        <p:spPr>
          <a:xfrm>
            <a:off x="389166" y="5817096"/>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なりすましの対処法</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114B03F6-45EC-4B6A-8567-8A238C008E24}"/>
              </a:ext>
            </a:extLst>
          </p:cNvPr>
          <p:cNvSpPr txBox="1"/>
          <p:nvPr/>
        </p:nvSpPr>
        <p:spPr>
          <a:xfrm>
            <a:off x="389166" y="6177136"/>
            <a:ext cx="6180446" cy="1985159"/>
          </a:xfrm>
          <a:prstGeom prst="rect">
            <a:avLst/>
          </a:prstGeom>
          <a:noFill/>
        </p:spPr>
        <p:txBody>
          <a:bodyPr wrap="square" rtlCol="0">
            <a:spAutoFit/>
          </a:bodyPr>
          <a:lstStyle/>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インターネットを使っている人であれば誰でも、なりすましの被害にあう可能性があります。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そのため、自分や友だちがなりすましの被害にあった際の対処法を知っておくことが大切です。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自分がなりすまされた場合</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・自分のなりすましがいることを友だちに伝え、連絡があっても返信しないように呼びかけます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・身近な大人に相談し、なりすましの被害にあっていることを、サイトの運営者に報告します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友だちがなりすましの被害にあっているかもしれない場合</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友だちから普段とは違う様子の連絡がきたり、インターネット上での友だちの様子がおかしい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と感じたりした場合、その友だちはなりすましの被害にあっているかもしれません。インター</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ネット上でやりとりするのではなく、直接会うか電話で、本人のものであるか確認しましょう。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17227</TotalTime>
  <Words>553</Words>
  <PresentationFormat>A4 210 x 297 mm</PresentationFormat>
  <Paragraphs>32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2021-03-04T00:29:06Z</dcterms:modified>
</cp:coreProperties>
</file>