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68" d="100"/>
          <a:sy n="68" d="100"/>
        </p:scale>
        <p:origin x="1848" y="78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1981508"/>
            <a:ext cx="524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面識のない人と知り合うことが多いサービスと、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サービス上にいる悪意のある人物について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136576"/>
            <a:ext cx="60998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には、面識のない人と知り合い、気軽に交流できるサービスがたくさんあります。しかし、そうしたサービスで知り合った人と実際に会って、トラブルに巻き込まれてしまう事案もたびたび発生しており、見逃せない問題とな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267109"/>
            <a:ext cx="6180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インターネットには犯罪行為などを目的とした悪意のある人物もいること、インターネット上ではプロフィールを簡単に偽ることができることをしっかりと頭に入れて、インターネットを利用しましょう。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566858"/>
            <a:ext cx="6180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インターネット上で、面識のない人と知り合うことが多いサービスとしては、以下の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つがあげられます。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多くの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DM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（ダイレクトメッセージ）という、特定の利用者と個人的にやりとりできる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機能がついており、面識のない人から突然この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DM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が送られてくることも珍しくありません。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オンラインゲーム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複数名でチームを組んでプレイするオンラインゲームでは、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などで一緒にプレイする仲間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を募集することもあります。チーム内では、電話のようにおしゃべりができるボイスチャット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という機能を使ってゲームをプレイすることもあり、そこで意気投合して個別の交流につな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がっていくというケースもあります。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コミュニティアプリ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コミュニティアプリでは、同年代の人や同じ趣味を持つ人を探して、やりとりすることができま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す。年齢制限が設けられているものもありますが、簡単に年齢を偽れるものも多く、学生限定の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アプリを社会人が利用しているといったケースも少なくありません。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このようなサービスを使っている人の中には、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サービス上で出会った人を誘い出すことを目的としているような、悪意のある人物もいます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。こうした人物の中には、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同性や同年代の人物を装い、時間をかけてやりとりを重ねて、相手との信頼関係を築いてから誘い出す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ような人もおり、信用して会いに行くと、誘拐されたり性的被害を受けたりすることもあります。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インターネット上のやりとりでは相手の様子が見えません。そのため、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性別や年齢、顔写真な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どのプロフィールを簡単に偽ることができる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のです。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9245" y="632520"/>
            <a:ext cx="4599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インターネット上での出会いの危険性について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4AA97B-65CA-40C3-B54E-A32B9F1A8EA6}"/>
              </a:ext>
            </a:extLst>
          </p:cNvPr>
          <p:cNvSpPr txBox="1"/>
          <p:nvPr/>
        </p:nvSpPr>
        <p:spPr>
          <a:xfrm>
            <a:off x="485650" y="6681192"/>
            <a:ext cx="5247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こんな投稿に注意しましょう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D068FF-F8E2-4956-936C-AA7CC3F84C07}"/>
              </a:ext>
            </a:extLst>
          </p:cNvPr>
          <p:cNvSpPr txBox="1"/>
          <p:nvPr/>
        </p:nvSpPr>
        <p:spPr>
          <a:xfrm>
            <a:off x="353515" y="7041232"/>
            <a:ext cx="61804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上で紹介した悪意のある人物がターゲットにすることが多いのが、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ネガティブな投稿をしている人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などで「家出したい」「寂しい」「つらい」といった投稿をしている人を見つけるとメッセージを送り、やさしい人のふりをして相談に乗って、自分のことを信用させてから誘い出そうとするのです。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16991</TotalTime>
  <Words>567</Words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2020-08-20T00:53:01Z</dcterms:modified>
</cp:coreProperties>
</file>