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>
        <p:scale>
          <a:sx n="100" d="100"/>
          <a:sy n="100" d="100"/>
        </p:scale>
        <p:origin x="-1230" y="-72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203" cy="49736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406" y="0"/>
            <a:ext cx="2949202" cy="49736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2017/12/4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20987"/>
            <a:ext cx="5444805" cy="4473099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385"/>
            <a:ext cx="2949203" cy="49736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406" y="9440385"/>
            <a:ext cx="2949202" cy="49736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76772" y="2732235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顔が見えない相手だからこそ信じてしまいやすい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388458"/>
            <a:ext cx="626469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みなさんは、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などのインターネット上のサービスで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、会ったことのない人と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やりとりをしたことはありますか。共通の話題や趣味などをきっかけにやりとり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をしているうち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にそうした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人と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仲良くなり、実際に会おうという話になった、といった経験がある人も中にはいるのではないでしょうか。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しかし、いくら仲良くなったからといって、実際に会うことはとても危険です。場合によっては、事件に巻き込まれてしまうこともあります。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67503" y="3369125"/>
            <a:ext cx="6222571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ではそもそも、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なぜインターネット上で知り合った人を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信用して会いに行ってしまう人がいるのでしょうか。それはインターネットでのやりとりの特徴と関係しています。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インターネットでのやりとりでは、お互いの顔が見えません。そのため、顔写真や年齢、性別などの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プロフィールに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ついて、簡単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にうそをつくことができます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。インターネットには、相手を信用させるために、同性や同年代の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人を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装って近づいてくるよう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な人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また、インターネットのやりとりでは、相手の情報が少ないからこそ信用してしまいやすい、といった部分もあります。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対面の会話であれば、相手の様子を見てその人が信用できるかどうか判断します。例えば、悩み事を打ち明けたときに、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相手が真剣に聞いて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くれているなと感じたら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、自分の目で確認することができます。</a:t>
            </a:r>
            <a:endParaRPr lang="en-US" altLang="ja-JP" sz="1050" strike="sngStrik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しかし、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のやりとりでは、そうした情報が入ってきません。文字だけで相手のことを判断します。そのため、相手からやさしい言葉をかけられただけで、「自分のことをちゃんと考えてくれるいい人だな」と、簡単に相手を信用してしまうことがある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430793" y="209470"/>
            <a:ext cx="2100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児童生徒向け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5672" y="623809"/>
            <a:ext cx="5306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インターネットで知り合った人と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会うことの危険性について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32956" y="680546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1844" y="7260158"/>
            <a:ext cx="620424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インターネットには、犯罪行為などを目的に近づいてくるような悪い人がいます。長い間やりとり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をして相手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を信用させた上で、「会おう」と誘い出してくるような人もいるため、どれだけ仲良くなったとしても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、会ったことのない人と気軽に会うことは危険です。</a:t>
            </a:r>
            <a:endParaRPr lang="en-US" altLang="ja-JP" sz="1050" strike="sngStrike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事件に巻き込まれることもあるため、もし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、そうした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人から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しつこく誘われたりするような場合は、一人で解決しようとはせず、すぐに周りの大人たちに相談するようにしましょう。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17047</TotalTime>
  <Words>45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澤畑信行</dc:creator>
  <cp:lastModifiedBy>埼玉県</cp:lastModifiedBy>
  <cp:revision>6</cp:revision>
  <cp:lastPrinted>2017-12-03T23:37:09Z</cp:lastPrinted>
  <dcterms:created xsi:type="dcterms:W3CDTF">2015-03-26T01:59:15Z</dcterms:created>
  <dcterms:modified xsi:type="dcterms:W3CDTF">2017-12-04T05:29:25Z</dcterms:modified>
</cp:coreProperties>
</file>