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>
        <p:scale>
          <a:sx n="150" d="100"/>
          <a:sy n="150" d="100"/>
        </p:scale>
        <p:origin x="-150" y="-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203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406" y="0"/>
            <a:ext cx="2949202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20987"/>
            <a:ext cx="5444805" cy="4473099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85"/>
            <a:ext cx="2949203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406" y="9440385"/>
            <a:ext cx="2949202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2017/7/15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1712992"/>
            <a:ext cx="4574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長時間利用に要注意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970035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もうすぐ夏休みですね。時間にゆとりのある夏休みには、子どもたちがインターネットを利用する機会も増えるかと思います。そこで今回は、夏休み期間中の子どもたちのインターネット利用において、注意しておくべき点についてお話ししたいと思い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3606" y="3512840"/>
            <a:ext cx="62646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こうした状況におちいらないためにも、各ご家庭でインターネット利用のルールを作ることが大切です。すでにルールを作っているというご家庭でも、夏休み用にルールを改変しましょう。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44658" y="4304928"/>
            <a:ext cx="62336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・１日のインターネット利用時間を決める（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日～時間まで）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・夜にインターネット機器を自室に持ち込ませない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（夜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時以降はリビングに置いておく、など）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39" y="8746785"/>
            <a:ext cx="62225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夏休みはインターネット利用の問題が起こりやすい時期です。夏休みに入る前に今一度、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たちにインターネットの利用方法を見直させてみてはいかがでしょうか。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072680"/>
            <a:ext cx="6180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夏休み期間中に問題となる可能性があるのが、インターネットの長時間利用。夏休みは自由に使える時間がたくさんあるため、ついつい時間を忘れてインターネットに熱中してしまう子どもたちが増えることが予想さ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、インターネットの長時間利用が子どもたちの実生活に及ぼす悪影響は、けっして少なくありません。夜更かしをして生活リズムがくるったり、勉強に集中できなくなったり、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夏休みをあけてからも、夜中までインターネットを使う習慣がなおらず、睡眠時間が少なくなって健康をそこねてしまったり、といったことも考えられます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委託により、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2535" y="344488"/>
            <a:ext cx="5306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夏休み期間中のインターネット利用の注意点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614" y="5241032"/>
            <a:ext cx="613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不適切な投稿が増えることも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3515" y="5601072"/>
            <a:ext cx="622257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他にも気をつけておきたいのが、不適切な行為に関する投稿です。夏休み期間には、お祭りなどのイベントがたくさんありますし、友達同士で外に遊びにでかける機会も増えるかと思います。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なかには、ついついハメをはずしすぎて、お酒を飲んだり、たばこを吸ったり、川に飛び込むなどの危険行為をおこなったり、公共の場で騒いだりして、さらにそうした様子を撮影したものを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などのインターネットに投稿してしまう子どもたちもでています。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した投稿をおこなうと、投稿を見た人たちから非難のコメントが集まったり、過去の投稿から個人情報を探られて、問題の投稿とあわせて個人情報をインターネット上に拡散されたりする可能性があります。</a:t>
            </a: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7728" y="8435199"/>
            <a:ext cx="2644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まとめ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3365" y="4058968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ルール作りの例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3365" y="7268289"/>
            <a:ext cx="219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学校全体で指導を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1844" y="7526704"/>
            <a:ext cx="62042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不適切な投稿を防ぐためには、自分の投稿は友だちだけ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でなく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さまざまな人が目にする可能性があることを意識し、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する前に不適切なものが含まれていないか確認する習慣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をつける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よう、学校全体で指導していくことが必要です。　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16910</TotalTime>
  <Words>49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埼玉県</cp:lastModifiedBy>
  <cp:revision>3</cp:revision>
  <cp:lastPrinted>2017-07-14T23:02:06Z</cp:lastPrinted>
  <dcterms:created xsi:type="dcterms:W3CDTF">2015-03-26T01:59:15Z</dcterms:created>
  <dcterms:modified xsi:type="dcterms:W3CDTF">2017-07-14T23:02:34Z</dcterms:modified>
</cp:coreProperties>
</file>