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3" d="100"/>
          <a:sy n="73" d="100"/>
        </p:scale>
        <p:origin x="2412" y="66"/>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2018/3/7</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2018/3/7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923288" y="2340967"/>
            <a:ext cx="1011425"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被害の例</a:t>
            </a:r>
          </a:p>
        </p:txBody>
      </p:sp>
      <p:sp>
        <p:nvSpPr>
          <p:cNvPr id="15" name="テキスト ボックス 14"/>
          <p:cNvSpPr txBox="1"/>
          <p:nvPr/>
        </p:nvSpPr>
        <p:spPr>
          <a:xfrm>
            <a:off x="353515" y="1027346"/>
            <a:ext cx="62646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ネットストーカーという言葉をご存知ですか。最近ではニュースなどで取り上げられるようなことも増えましたし、「名前だけは聞いたことがある」という方も多いのではないでしょうか。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ネットストーカーとは、インターネットを利用して特定の人物に嫌がらせをする人のことをいいます。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などのインターネットサービスの発展に伴い、ネットストーカーの被害は増加しており、中には子どもたちが被害者になるケースもあります。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今回は、そんなネットストーカーの実態について説明していきたいと思います。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67503" y="2741221"/>
            <a:ext cx="6222571" cy="316240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では、実際のネットストーカーによる被害は一体どのようなものなのでしょうか。ここでは、ネットストーカーの被害にあった子どもの例を紹介したいと思います。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に日常の写真などを投稿し、それに寄せられてくるコメントを楽しみにしていた</a:t>
            </a:r>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子。</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しかし、ある時を境に知らない人から好意を寄せるコメントが頻繁に届くようになりました。</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毎日のように届くコメントに嫌気がさした</a:t>
            </a:r>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子は、「迷惑だからもうコメントしないで」と返信。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すると、その日から脅迫するようなコメントが届くように</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・さすがにこわくなった</a:t>
            </a:r>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子は</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のアカウントを削除。これで大丈夫と安心していたのですが、</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ある日学校からの帰り道に、見知らぬ男が</a:t>
            </a:r>
            <a:r>
              <a:rPr lang="en-US" altLang="ja-JP" sz="1050" dirty="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子を待ち伏せしていたのです。</a:t>
            </a: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ネットストーカーによる被害の内容はさまざまです。</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やブログに好意を寄せるコメントがしつこく送られてきたり、掲示板に誹謗中傷の書き込みをされたり</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そうした行為がエスカレートすると、上記の事例のように、過去の投稿内容などから個人情報を探られ、住所や通学路を特定され、実際に会いに来られるようなこともあります。</a:t>
            </a:r>
          </a:p>
          <a:p>
            <a:endParaRPr lang="ja-JP" altLang="en-US"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775672" y="416496"/>
            <a:ext cx="5306656"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インターネットを介したストーカー被害の実態について</a:t>
            </a:r>
          </a:p>
        </p:txBody>
      </p:sp>
      <p:sp>
        <p:nvSpPr>
          <p:cNvPr id="11" name="テキスト ボックス 10"/>
          <p:cNvSpPr txBox="1"/>
          <p:nvPr/>
        </p:nvSpPr>
        <p:spPr>
          <a:xfrm>
            <a:off x="3032956" y="7741567"/>
            <a:ext cx="792088"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まとめ</a:t>
            </a:r>
          </a:p>
        </p:txBody>
      </p:sp>
      <p:sp>
        <p:nvSpPr>
          <p:cNvPr id="13" name="テキスト ボックス 12"/>
          <p:cNvSpPr txBox="1"/>
          <p:nvPr/>
        </p:nvSpPr>
        <p:spPr>
          <a:xfrm>
            <a:off x="371844" y="8136071"/>
            <a:ext cx="6204241" cy="90024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インターネットを利用している人であれば誰でも、ネットストーカーの被害にあう可能性があります。まずはそのことを理解し、インターネットに自分や友だちの個人情報を絶対に載せないことが大切です。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もし、知らない人からしつこくメッセージが送られてくるようなことがあれば、拒否するようなメッセージを送るのではなく、すぐに保護者や学校の先生に相談しましょう。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988840" y="5817096"/>
            <a:ext cx="2880321"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ネットストーカーの特徴について</a:t>
            </a:r>
          </a:p>
        </p:txBody>
      </p:sp>
      <p:sp>
        <p:nvSpPr>
          <p:cNvPr id="14" name="テキスト ボックス 13"/>
          <p:cNvSpPr txBox="1"/>
          <p:nvPr/>
        </p:nvSpPr>
        <p:spPr>
          <a:xfrm>
            <a:off x="376528" y="6249144"/>
            <a:ext cx="6241683"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ネットストーカーは従来のストーカーとは違い、被害者とまったく面識のない人物であることが多いといわれています。</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などのサービスでは、日常生活では言えないような本音や悩みなどを書き込んでしまいがちで、そうした投稿を頻繁にチェックしたり、何度かコメントでやりとりをしているうちに、投稿者に好意を持ったり、投稿者と親しくなったような錯覚を抱いたりする人が、少なからずいるので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こうした人物は相手から拒否されると裏切られたと感じ、相手を脅迫したり、実際に会いに行って危害を加えようとしたりすることもあります。</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16982</TotalTime>
  <Words>40</Words>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2018-03-07T07:09:04Z</dcterms:modified>
</cp:coreProperties>
</file>