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3" d="100"/>
          <a:sy n="73" d="100"/>
        </p:scale>
        <p:origin x="-1530" y="-90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2019/8/20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2019/8/20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476672" y="2556991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撮影禁止場所で撮影した画像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423591"/>
            <a:ext cx="609982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インターネットには、画像を手軽に投稿できるサービスがたくさんあります。みなさんの中にも、スマートフォンで撮影したものを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などに投稿したことがある人がいるのではないでしょうか。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しかし、中には問題のある画像を投稿してしまう人もいます。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60922" y="8019727"/>
            <a:ext cx="5748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イ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ンターネットに画像を投稿する際は、その画像が問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題な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いか、必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ず確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認してから投稿するようにしましょう。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3118391"/>
            <a:ext cx="6180446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問題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なるもの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の一つに、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撮影禁止場所で撮影した画像の投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稿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があります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例えば、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上映中の映画館のスクリーン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撮影禁止となっているコンサートのステージ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を撮影し、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などに投稿している人がいます。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こうした画像を投稿すると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犯罪行為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あたります。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イベントに参加する際や、施設に入るときは、事前にそのイベント・施設が撮影禁止になっているかどうか確認するようにしましょう。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イベントなどによっては、撮影は認めていても、その画像をインターネットに投稿することは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禁止している場合もある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ので、注意が必要です。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教育委員会の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委託によ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り、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14754" y="581998"/>
            <a:ext cx="4428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よく見かける問題のある画像の投稿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5650" y="5437311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他者が写り込んだ画像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4664" y="5944269"/>
            <a:ext cx="6180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インターネットには、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他者が写り込んだ画像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が投稿されるこ</a:t>
            </a:r>
            <a:r>
              <a:rPr lang="ja-JP" altLang="en-US" sz="105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05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ります。外や店の中などで友だちと一緒に撮影した画像の背景に、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顔がはっきりとわかる状態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で他者が写り込んでいることがあるのです。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周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囲に人がいる場所で撮影する際は、他者が写り込まないように気をつける必要があります。もし、画像に他者が写り込んでしまった場合は、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ぼかしやモザイク、スタンプなどで画像を加工し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個人が判別できないようにしてからインターネットに投稿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するようにしましょう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個人が判別でき、万が一対象の人物がその投稿を目にした場合、トラブル等になってしまう可能性もあります。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17020</TotalTime>
  <Words>76</Words>
  <PresentationFormat>A4 210 x 297 mm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2019-08-20T02:30:17Z</dcterms:modified>
</cp:coreProperties>
</file>