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>
        <p:scale>
          <a:sx n="68" d="100"/>
          <a:sy n="68" d="100"/>
        </p:scale>
        <p:origin x="-2430" y="-25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76672" y="2720752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題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のあ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る動画の例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424608"/>
            <a:ext cx="6099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は、スマートフォンなどで撮影した動画を手軽に投稿できるサービスがたくさんあります。みなさんの中にも、投稿された動画を見るだけでなく、自分が撮影した動画を投稿したことがある、という人がいるのではないでしょう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動画投稿が身近なものになった一方で、問題のある動画を投稿する人がいる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のも事実です。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0922" y="7617296"/>
            <a:ext cx="5748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問題のある動画をインターネットに投稿した際の危険性をしっかりと頭に入れ、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画を投稿する前に、「これはインターネットに投稿しても大丈夫なものか」必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ず確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認するようにしましょう。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3296816"/>
            <a:ext cx="618044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インターネットに投稿される問題のある動画の例としては、以下のようなものがあげられます。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・コンビニやスーパーなどで、商品に対していたずらをしているもの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・線路内などの立ち入り禁止場所に侵入しているもの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・飲酒や喫煙など、未成年者にとって不適切な行為をおこなっているもの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・学校の授業の様子を撮影したもの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・自宅で入浴をしている様子や、水着姿でダンスをしている様子など、性的な要素を含むも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うした動画を投稿する人たちは、「たくさんの人に動画を見てもらいたい」「注目を集めたい」といった動機や、「おもしろい動画が撮れたから、友だちに見せよう」といった軽はずみな気持ちで投稿しているものと思わ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そのよう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な動画投稿は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店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他人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迷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惑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を掛けた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り、場合によっては法に触れたりすることもあり、周囲に大きな影響を与え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動画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人たちか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らひぼう中傷のコメントが集まって心にダメージを受け、外に出るのが怖くなったり、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の過去の投稿などから個人情報を特定され、問題のある投稿と一緒にさまざまなサイトにはりつけられたり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することもあります。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うし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た動画が拡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散されると、それらの情報が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いつまでもインターネットに残り続け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進学や就職などに影響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する恐れもあるのです。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性的な要素を含む動画を投稿した場合は、わいせつ目的の視聴者からコメントがきて、言葉巧みに誘い出されて性的被害にあってしまう恐れもあります。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り、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0202" y="581998"/>
            <a:ext cx="5157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動画投稿の危険性について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17036</TotalTime>
  <Words>58</Words>
  <PresentationFormat>A4 210 x 297 mm</PresentationFormat>
  <Paragraphs>21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2019-12-09T03:57:01Z</dcterms:modified>
</cp:coreProperties>
</file>