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59675" cy="10691813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F"/>
    <a:srgbClr val="FBFDE7"/>
    <a:srgbClr val="F7FBCD"/>
    <a:srgbClr val="FF9933"/>
    <a:srgbClr val="A9D18E"/>
    <a:srgbClr val="D5F4FF"/>
    <a:srgbClr val="005A7A"/>
    <a:srgbClr val="FF8585"/>
    <a:srgbClr val="9BE5FF"/>
    <a:srgbClr val="DCF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965" cy="496861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156" y="0"/>
            <a:ext cx="2933965" cy="496861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FBC8CA44-624F-4324-AB93-B80E2C1DF9BB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8250"/>
            <a:ext cx="2363788" cy="3341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070" y="4765735"/>
            <a:ext cx="5416550" cy="3899238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05966"/>
            <a:ext cx="2933965" cy="496860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156" y="9405966"/>
            <a:ext cx="2933965" cy="496860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0ECB2519-EB37-41C6-BFFA-6B7BB5862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20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漫画の順番は右上から右下、左上から左下に読んで行ってください。　</a:t>
            </a:r>
            <a:endParaRPr kumimoji="1" lang="en-US" altLang="ja-JP" dirty="0"/>
          </a:p>
          <a:p>
            <a:r>
              <a:rPr kumimoji="1" lang="ja-JP" altLang="en-US" dirty="0"/>
              <a:t>　＊（指さしして順番を示してください）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見ずらい方は、お手元の資料にも同じ漫画がありますので、そちらをご覧ください。　　＊（今日、覚えて欲しいことと書いてある資料の裏面）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＊（１～２</a:t>
            </a:r>
            <a:r>
              <a:rPr lang="ja-JP" altLang="en-US" dirty="0"/>
              <a:t>分程度様子をみてはじめてください）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皆さん、読み終わったでしょうか？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この事例を簡単に説明すると、「庭に出ていたら、リフォーム業者から声を掛けられ、「近くで作業をしていたら、お宅の瓦がずれてるのが見えたから、屋根に上がって見てあげる」と言われ、お願いしたら、「このままでは危険だから今なら安く修理する」と言われて飛びつき、修理の最中に、「</a:t>
            </a:r>
            <a:r>
              <a:rPr lang="ja-JP" altLang="en-US" dirty="0"/>
              <a:t>ベランダも雨どいも修理したほうがいい」と言われてお願いしてしまい、１３０万円も請求され、息子に話したら手抜き工事だったので、息子が苦情を伝えたが、「見に行く」と言ったまま来ない」といった内容です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また、</a:t>
            </a:r>
            <a:r>
              <a:rPr kumimoji="1" lang="ja-JP" altLang="en-US" dirty="0"/>
              <a:t>この事例は、実際にはすでに事業者の銀行口座に全額を振り込んでいました。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3C157A-0318-426F-83E2-4D967A92EB6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2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4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4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2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9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84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A7C0-1931-4D42-8C60-025C75F77F8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7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04677" y="9055115"/>
            <a:ext cx="4722923" cy="482386"/>
          </a:xfrm>
          <a:prstGeom prst="rect">
            <a:avLst/>
          </a:prstGeom>
          <a:solidFill>
            <a:srgbClr val="FFFF9F"/>
          </a:solidFill>
          <a:ln w="10160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220935" y="4739658"/>
            <a:ext cx="7084182" cy="1870816"/>
            <a:chOff x="414370" y="5107777"/>
            <a:chExt cx="7084182" cy="1870816"/>
          </a:xfrm>
        </p:grpSpPr>
        <p:sp>
          <p:nvSpPr>
            <p:cNvPr id="12" name="正方形/長方形 11"/>
            <p:cNvSpPr/>
            <p:nvPr/>
          </p:nvSpPr>
          <p:spPr>
            <a:xfrm>
              <a:off x="414370" y="5107777"/>
              <a:ext cx="7084182" cy="180000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16" dirty="0"/>
            </a:p>
          </p:txBody>
        </p:sp>
        <p:sp>
          <p:nvSpPr>
            <p:cNvPr id="85" name="星 32 85"/>
            <p:cNvSpPr/>
            <p:nvPr/>
          </p:nvSpPr>
          <p:spPr>
            <a:xfrm>
              <a:off x="912380" y="6027280"/>
              <a:ext cx="997059" cy="721789"/>
            </a:xfrm>
            <a:custGeom>
              <a:avLst/>
              <a:gdLst>
                <a:gd name="connsiteX0" fmla="*/ 0 w 1812988"/>
                <a:gd name="connsiteY0" fmla="*/ 857810 h 1715620"/>
                <a:gd name="connsiteX1" fmla="*/ 229900 w 1812988"/>
                <a:gd name="connsiteY1" fmla="*/ 794748 h 1715620"/>
                <a:gd name="connsiteX2" fmla="*/ 17414 w 1812988"/>
                <a:gd name="connsiteY2" fmla="*/ 690460 h 1715620"/>
                <a:gd name="connsiteX3" fmla="*/ 255899 w 1812988"/>
                <a:gd name="connsiteY3" fmla="*/ 671056 h 1715620"/>
                <a:gd name="connsiteX4" fmla="*/ 69002 w 1812988"/>
                <a:gd name="connsiteY4" fmla="*/ 529543 h 1715620"/>
                <a:gd name="connsiteX5" fmla="*/ 306903 w 1812988"/>
                <a:gd name="connsiteY5" fmla="*/ 554531 h 1715620"/>
                <a:gd name="connsiteX6" fmla="*/ 152771 w 1812988"/>
                <a:gd name="connsiteY6" fmla="*/ 381236 h 1715620"/>
                <a:gd name="connsiteX7" fmla="*/ 380947 w 1812988"/>
                <a:gd name="connsiteY7" fmla="*/ 449670 h 1715620"/>
                <a:gd name="connsiteX8" fmla="*/ 265506 w 1812988"/>
                <a:gd name="connsiteY8" fmla="*/ 251247 h 1715620"/>
                <a:gd name="connsiteX9" fmla="*/ 475191 w 1812988"/>
                <a:gd name="connsiteY9" fmla="*/ 360488 h 1715620"/>
                <a:gd name="connsiteX10" fmla="*/ 402873 w 1812988"/>
                <a:gd name="connsiteY10" fmla="*/ 144567 h 1715620"/>
                <a:gd name="connsiteX11" fmla="*/ 586003 w 1812988"/>
                <a:gd name="connsiteY11" fmla="*/ 290420 h 1715620"/>
                <a:gd name="connsiteX12" fmla="*/ 559597 w 1812988"/>
                <a:gd name="connsiteY12" fmla="*/ 65296 h 1715620"/>
                <a:gd name="connsiteX13" fmla="*/ 709141 w 1812988"/>
                <a:gd name="connsiteY13" fmla="*/ 242155 h 1715620"/>
                <a:gd name="connsiteX14" fmla="*/ 729646 w 1812988"/>
                <a:gd name="connsiteY14" fmla="*/ 16479 h 1715620"/>
                <a:gd name="connsiteX15" fmla="*/ 839853 w 1812988"/>
                <a:gd name="connsiteY15" fmla="*/ 217553 h 1715620"/>
                <a:gd name="connsiteX16" fmla="*/ 906494 w 1812988"/>
                <a:gd name="connsiteY16" fmla="*/ 0 h 1715620"/>
                <a:gd name="connsiteX17" fmla="*/ 973135 w 1812988"/>
                <a:gd name="connsiteY17" fmla="*/ 217553 h 1715620"/>
                <a:gd name="connsiteX18" fmla="*/ 1083342 w 1812988"/>
                <a:gd name="connsiteY18" fmla="*/ 16479 h 1715620"/>
                <a:gd name="connsiteX19" fmla="*/ 1103847 w 1812988"/>
                <a:gd name="connsiteY19" fmla="*/ 242155 h 1715620"/>
                <a:gd name="connsiteX20" fmla="*/ 1253391 w 1812988"/>
                <a:gd name="connsiteY20" fmla="*/ 65296 h 1715620"/>
                <a:gd name="connsiteX21" fmla="*/ 1226985 w 1812988"/>
                <a:gd name="connsiteY21" fmla="*/ 290420 h 1715620"/>
                <a:gd name="connsiteX22" fmla="*/ 1410115 w 1812988"/>
                <a:gd name="connsiteY22" fmla="*/ 144567 h 1715620"/>
                <a:gd name="connsiteX23" fmla="*/ 1337797 w 1812988"/>
                <a:gd name="connsiteY23" fmla="*/ 360488 h 1715620"/>
                <a:gd name="connsiteX24" fmla="*/ 1547482 w 1812988"/>
                <a:gd name="connsiteY24" fmla="*/ 251247 h 1715620"/>
                <a:gd name="connsiteX25" fmla="*/ 1432041 w 1812988"/>
                <a:gd name="connsiteY25" fmla="*/ 449670 h 1715620"/>
                <a:gd name="connsiteX26" fmla="*/ 1660217 w 1812988"/>
                <a:gd name="connsiteY26" fmla="*/ 381236 h 1715620"/>
                <a:gd name="connsiteX27" fmla="*/ 1506085 w 1812988"/>
                <a:gd name="connsiteY27" fmla="*/ 554531 h 1715620"/>
                <a:gd name="connsiteX28" fmla="*/ 1743986 w 1812988"/>
                <a:gd name="connsiteY28" fmla="*/ 529543 h 1715620"/>
                <a:gd name="connsiteX29" fmla="*/ 1557089 w 1812988"/>
                <a:gd name="connsiteY29" fmla="*/ 671056 h 1715620"/>
                <a:gd name="connsiteX30" fmla="*/ 1795574 w 1812988"/>
                <a:gd name="connsiteY30" fmla="*/ 690460 h 1715620"/>
                <a:gd name="connsiteX31" fmla="*/ 1583088 w 1812988"/>
                <a:gd name="connsiteY31" fmla="*/ 794748 h 1715620"/>
                <a:gd name="connsiteX32" fmla="*/ 1812988 w 1812988"/>
                <a:gd name="connsiteY32" fmla="*/ 857810 h 1715620"/>
                <a:gd name="connsiteX33" fmla="*/ 1583088 w 1812988"/>
                <a:gd name="connsiteY33" fmla="*/ 920872 h 1715620"/>
                <a:gd name="connsiteX34" fmla="*/ 1795574 w 1812988"/>
                <a:gd name="connsiteY34" fmla="*/ 1025160 h 1715620"/>
                <a:gd name="connsiteX35" fmla="*/ 1557089 w 1812988"/>
                <a:gd name="connsiteY35" fmla="*/ 1044564 h 1715620"/>
                <a:gd name="connsiteX36" fmla="*/ 1743986 w 1812988"/>
                <a:gd name="connsiteY36" fmla="*/ 1186077 h 1715620"/>
                <a:gd name="connsiteX37" fmla="*/ 1506085 w 1812988"/>
                <a:gd name="connsiteY37" fmla="*/ 1161089 h 1715620"/>
                <a:gd name="connsiteX38" fmla="*/ 1660217 w 1812988"/>
                <a:gd name="connsiteY38" fmla="*/ 1334384 h 1715620"/>
                <a:gd name="connsiteX39" fmla="*/ 1432041 w 1812988"/>
                <a:gd name="connsiteY39" fmla="*/ 1265950 h 1715620"/>
                <a:gd name="connsiteX40" fmla="*/ 1547482 w 1812988"/>
                <a:gd name="connsiteY40" fmla="*/ 1464373 h 1715620"/>
                <a:gd name="connsiteX41" fmla="*/ 1337797 w 1812988"/>
                <a:gd name="connsiteY41" fmla="*/ 1355132 h 1715620"/>
                <a:gd name="connsiteX42" fmla="*/ 1410115 w 1812988"/>
                <a:gd name="connsiteY42" fmla="*/ 1571053 h 1715620"/>
                <a:gd name="connsiteX43" fmla="*/ 1226985 w 1812988"/>
                <a:gd name="connsiteY43" fmla="*/ 1425200 h 1715620"/>
                <a:gd name="connsiteX44" fmla="*/ 1253391 w 1812988"/>
                <a:gd name="connsiteY44" fmla="*/ 1650324 h 1715620"/>
                <a:gd name="connsiteX45" fmla="*/ 1103847 w 1812988"/>
                <a:gd name="connsiteY45" fmla="*/ 1473465 h 1715620"/>
                <a:gd name="connsiteX46" fmla="*/ 1083342 w 1812988"/>
                <a:gd name="connsiteY46" fmla="*/ 1699141 h 1715620"/>
                <a:gd name="connsiteX47" fmla="*/ 973135 w 1812988"/>
                <a:gd name="connsiteY47" fmla="*/ 1498067 h 1715620"/>
                <a:gd name="connsiteX48" fmla="*/ 906494 w 1812988"/>
                <a:gd name="connsiteY48" fmla="*/ 1715620 h 1715620"/>
                <a:gd name="connsiteX49" fmla="*/ 839853 w 1812988"/>
                <a:gd name="connsiteY49" fmla="*/ 1498067 h 1715620"/>
                <a:gd name="connsiteX50" fmla="*/ 729646 w 1812988"/>
                <a:gd name="connsiteY50" fmla="*/ 1699141 h 1715620"/>
                <a:gd name="connsiteX51" fmla="*/ 709141 w 1812988"/>
                <a:gd name="connsiteY51" fmla="*/ 1473465 h 1715620"/>
                <a:gd name="connsiteX52" fmla="*/ 559597 w 1812988"/>
                <a:gd name="connsiteY52" fmla="*/ 1650324 h 1715620"/>
                <a:gd name="connsiteX53" fmla="*/ 586003 w 1812988"/>
                <a:gd name="connsiteY53" fmla="*/ 1425200 h 1715620"/>
                <a:gd name="connsiteX54" fmla="*/ 402873 w 1812988"/>
                <a:gd name="connsiteY54" fmla="*/ 1571053 h 1715620"/>
                <a:gd name="connsiteX55" fmla="*/ 475191 w 1812988"/>
                <a:gd name="connsiteY55" fmla="*/ 1355132 h 1715620"/>
                <a:gd name="connsiteX56" fmla="*/ 265506 w 1812988"/>
                <a:gd name="connsiteY56" fmla="*/ 1464373 h 1715620"/>
                <a:gd name="connsiteX57" fmla="*/ 380947 w 1812988"/>
                <a:gd name="connsiteY57" fmla="*/ 1265950 h 1715620"/>
                <a:gd name="connsiteX58" fmla="*/ 152771 w 1812988"/>
                <a:gd name="connsiteY58" fmla="*/ 1334384 h 1715620"/>
                <a:gd name="connsiteX59" fmla="*/ 306903 w 1812988"/>
                <a:gd name="connsiteY59" fmla="*/ 1161089 h 1715620"/>
                <a:gd name="connsiteX60" fmla="*/ 69002 w 1812988"/>
                <a:gd name="connsiteY60" fmla="*/ 1186077 h 1715620"/>
                <a:gd name="connsiteX61" fmla="*/ 255899 w 1812988"/>
                <a:gd name="connsiteY61" fmla="*/ 1044564 h 1715620"/>
                <a:gd name="connsiteX62" fmla="*/ 17414 w 1812988"/>
                <a:gd name="connsiteY62" fmla="*/ 1025160 h 1715620"/>
                <a:gd name="connsiteX63" fmla="*/ 229900 w 1812988"/>
                <a:gd name="connsiteY63" fmla="*/ 920872 h 1715620"/>
                <a:gd name="connsiteX64" fmla="*/ 0 w 1812988"/>
                <a:gd name="connsiteY64" fmla="*/ 857810 h 1715620"/>
                <a:gd name="connsiteX0" fmla="*/ 0 w 1812988"/>
                <a:gd name="connsiteY0" fmla="*/ 857810 h 1715620"/>
                <a:gd name="connsiteX1" fmla="*/ 229900 w 1812988"/>
                <a:gd name="connsiteY1" fmla="*/ 794748 h 1715620"/>
                <a:gd name="connsiteX2" fmla="*/ 17414 w 1812988"/>
                <a:gd name="connsiteY2" fmla="*/ 690460 h 1715620"/>
                <a:gd name="connsiteX3" fmla="*/ 255899 w 1812988"/>
                <a:gd name="connsiteY3" fmla="*/ 671056 h 1715620"/>
                <a:gd name="connsiteX4" fmla="*/ 69002 w 1812988"/>
                <a:gd name="connsiteY4" fmla="*/ 529543 h 1715620"/>
                <a:gd name="connsiteX5" fmla="*/ 306903 w 1812988"/>
                <a:gd name="connsiteY5" fmla="*/ 554531 h 1715620"/>
                <a:gd name="connsiteX6" fmla="*/ 152771 w 1812988"/>
                <a:gd name="connsiteY6" fmla="*/ 381236 h 1715620"/>
                <a:gd name="connsiteX7" fmla="*/ 380947 w 1812988"/>
                <a:gd name="connsiteY7" fmla="*/ 449670 h 1715620"/>
                <a:gd name="connsiteX8" fmla="*/ 265506 w 1812988"/>
                <a:gd name="connsiteY8" fmla="*/ 251247 h 1715620"/>
                <a:gd name="connsiteX9" fmla="*/ 475191 w 1812988"/>
                <a:gd name="connsiteY9" fmla="*/ 360488 h 1715620"/>
                <a:gd name="connsiteX10" fmla="*/ 402873 w 1812988"/>
                <a:gd name="connsiteY10" fmla="*/ 144567 h 1715620"/>
                <a:gd name="connsiteX11" fmla="*/ 586003 w 1812988"/>
                <a:gd name="connsiteY11" fmla="*/ 290420 h 1715620"/>
                <a:gd name="connsiteX12" fmla="*/ 559597 w 1812988"/>
                <a:gd name="connsiteY12" fmla="*/ 65296 h 1715620"/>
                <a:gd name="connsiteX13" fmla="*/ 709141 w 1812988"/>
                <a:gd name="connsiteY13" fmla="*/ 242155 h 1715620"/>
                <a:gd name="connsiteX14" fmla="*/ 729646 w 1812988"/>
                <a:gd name="connsiteY14" fmla="*/ 16479 h 1715620"/>
                <a:gd name="connsiteX15" fmla="*/ 839853 w 1812988"/>
                <a:gd name="connsiteY15" fmla="*/ 217553 h 1715620"/>
                <a:gd name="connsiteX16" fmla="*/ 906494 w 1812988"/>
                <a:gd name="connsiteY16" fmla="*/ 0 h 1715620"/>
                <a:gd name="connsiteX17" fmla="*/ 973135 w 1812988"/>
                <a:gd name="connsiteY17" fmla="*/ 217553 h 1715620"/>
                <a:gd name="connsiteX18" fmla="*/ 1083342 w 1812988"/>
                <a:gd name="connsiteY18" fmla="*/ 16479 h 1715620"/>
                <a:gd name="connsiteX19" fmla="*/ 1103847 w 1812988"/>
                <a:gd name="connsiteY19" fmla="*/ 242155 h 1715620"/>
                <a:gd name="connsiteX20" fmla="*/ 1253391 w 1812988"/>
                <a:gd name="connsiteY20" fmla="*/ 65296 h 1715620"/>
                <a:gd name="connsiteX21" fmla="*/ 1226985 w 1812988"/>
                <a:gd name="connsiteY21" fmla="*/ 290420 h 1715620"/>
                <a:gd name="connsiteX22" fmla="*/ 1410115 w 1812988"/>
                <a:gd name="connsiteY22" fmla="*/ 144567 h 1715620"/>
                <a:gd name="connsiteX23" fmla="*/ 1337797 w 1812988"/>
                <a:gd name="connsiteY23" fmla="*/ 360488 h 1715620"/>
                <a:gd name="connsiteX24" fmla="*/ 1547482 w 1812988"/>
                <a:gd name="connsiteY24" fmla="*/ 251247 h 1715620"/>
                <a:gd name="connsiteX25" fmla="*/ 1432041 w 1812988"/>
                <a:gd name="connsiteY25" fmla="*/ 449670 h 1715620"/>
                <a:gd name="connsiteX26" fmla="*/ 1660217 w 1812988"/>
                <a:gd name="connsiteY26" fmla="*/ 381236 h 1715620"/>
                <a:gd name="connsiteX27" fmla="*/ 1506085 w 1812988"/>
                <a:gd name="connsiteY27" fmla="*/ 554531 h 1715620"/>
                <a:gd name="connsiteX28" fmla="*/ 1743986 w 1812988"/>
                <a:gd name="connsiteY28" fmla="*/ 529543 h 1715620"/>
                <a:gd name="connsiteX29" fmla="*/ 1557089 w 1812988"/>
                <a:gd name="connsiteY29" fmla="*/ 671056 h 1715620"/>
                <a:gd name="connsiteX30" fmla="*/ 1795574 w 1812988"/>
                <a:gd name="connsiteY30" fmla="*/ 690460 h 1715620"/>
                <a:gd name="connsiteX31" fmla="*/ 1583088 w 1812988"/>
                <a:gd name="connsiteY31" fmla="*/ 794748 h 1715620"/>
                <a:gd name="connsiteX32" fmla="*/ 1812988 w 1812988"/>
                <a:gd name="connsiteY32" fmla="*/ 857810 h 1715620"/>
                <a:gd name="connsiteX33" fmla="*/ 1583088 w 1812988"/>
                <a:gd name="connsiteY33" fmla="*/ 920872 h 1715620"/>
                <a:gd name="connsiteX34" fmla="*/ 1795574 w 1812988"/>
                <a:gd name="connsiteY34" fmla="*/ 1025160 h 1715620"/>
                <a:gd name="connsiteX35" fmla="*/ 1557089 w 1812988"/>
                <a:gd name="connsiteY35" fmla="*/ 1044564 h 1715620"/>
                <a:gd name="connsiteX36" fmla="*/ 1743986 w 1812988"/>
                <a:gd name="connsiteY36" fmla="*/ 1186077 h 1715620"/>
                <a:gd name="connsiteX37" fmla="*/ 1506085 w 1812988"/>
                <a:gd name="connsiteY37" fmla="*/ 1161089 h 1715620"/>
                <a:gd name="connsiteX38" fmla="*/ 1660217 w 1812988"/>
                <a:gd name="connsiteY38" fmla="*/ 1334384 h 1715620"/>
                <a:gd name="connsiteX39" fmla="*/ 1432041 w 1812988"/>
                <a:gd name="connsiteY39" fmla="*/ 1265950 h 1715620"/>
                <a:gd name="connsiteX40" fmla="*/ 1547482 w 1812988"/>
                <a:gd name="connsiteY40" fmla="*/ 1464373 h 1715620"/>
                <a:gd name="connsiteX41" fmla="*/ 1337797 w 1812988"/>
                <a:gd name="connsiteY41" fmla="*/ 1355132 h 1715620"/>
                <a:gd name="connsiteX42" fmla="*/ 1410115 w 1812988"/>
                <a:gd name="connsiteY42" fmla="*/ 1571053 h 1715620"/>
                <a:gd name="connsiteX43" fmla="*/ 1226985 w 1812988"/>
                <a:gd name="connsiteY43" fmla="*/ 1425200 h 1715620"/>
                <a:gd name="connsiteX44" fmla="*/ 1103847 w 1812988"/>
                <a:gd name="connsiteY44" fmla="*/ 1473465 h 1715620"/>
                <a:gd name="connsiteX45" fmla="*/ 1083342 w 1812988"/>
                <a:gd name="connsiteY45" fmla="*/ 1699141 h 1715620"/>
                <a:gd name="connsiteX46" fmla="*/ 973135 w 1812988"/>
                <a:gd name="connsiteY46" fmla="*/ 1498067 h 1715620"/>
                <a:gd name="connsiteX47" fmla="*/ 906494 w 1812988"/>
                <a:gd name="connsiteY47" fmla="*/ 1715620 h 1715620"/>
                <a:gd name="connsiteX48" fmla="*/ 839853 w 1812988"/>
                <a:gd name="connsiteY48" fmla="*/ 1498067 h 1715620"/>
                <a:gd name="connsiteX49" fmla="*/ 729646 w 1812988"/>
                <a:gd name="connsiteY49" fmla="*/ 1699141 h 1715620"/>
                <a:gd name="connsiteX50" fmla="*/ 709141 w 1812988"/>
                <a:gd name="connsiteY50" fmla="*/ 1473465 h 1715620"/>
                <a:gd name="connsiteX51" fmla="*/ 559597 w 1812988"/>
                <a:gd name="connsiteY51" fmla="*/ 1650324 h 1715620"/>
                <a:gd name="connsiteX52" fmla="*/ 586003 w 1812988"/>
                <a:gd name="connsiteY52" fmla="*/ 1425200 h 1715620"/>
                <a:gd name="connsiteX53" fmla="*/ 402873 w 1812988"/>
                <a:gd name="connsiteY53" fmla="*/ 1571053 h 1715620"/>
                <a:gd name="connsiteX54" fmla="*/ 475191 w 1812988"/>
                <a:gd name="connsiteY54" fmla="*/ 1355132 h 1715620"/>
                <a:gd name="connsiteX55" fmla="*/ 265506 w 1812988"/>
                <a:gd name="connsiteY55" fmla="*/ 1464373 h 1715620"/>
                <a:gd name="connsiteX56" fmla="*/ 380947 w 1812988"/>
                <a:gd name="connsiteY56" fmla="*/ 1265950 h 1715620"/>
                <a:gd name="connsiteX57" fmla="*/ 152771 w 1812988"/>
                <a:gd name="connsiteY57" fmla="*/ 1334384 h 1715620"/>
                <a:gd name="connsiteX58" fmla="*/ 306903 w 1812988"/>
                <a:gd name="connsiteY58" fmla="*/ 1161089 h 1715620"/>
                <a:gd name="connsiteX59" fmla="*/ 69002 w 1812988"/>
                <a:gd name="connsiteY59" fmla="*/ 1186077 h 1715620"/>
                <a:gd name="connsiteX60" fmla="*/ 255899 w 1812988"/>
                <a:gd name="connsiteY60" fmla="*/ 1044564 h 1715620"/>
                <a:gd name="connsiteX61" fmla="*/ 17414 w 1812988"/>
                <a:gd name="connsiteY61" fmla="*/ 1025160 h 1715620"/>
                <a:gd name="connsiteX62" fmla="*/ 229900 w 1812988"/>
                <a:gd name="connsiteY62" fmla="*/ 920872 h 1715620"/>
                <a:gd name="connsiteX63" fmla="*/ 0 w 1812988"/>
                <a:gd name="connsiteY63" fmla="*/ 857810 h 1715620"/>
                <a:gd name="connsiteX0" fmla="*/ 0 w 1812988"/>
                <a:gd name="connsiteY0" fmla="*/ 857810 h 1715620"/>
                <a:gd name="connsiteX1" fmla="*/ 229900 w 1812988"/>
                <a:gd name="connsiteY1" fmla="*/ 794748 h 1715620"/>
                <a:gd name="connsiteX2" fmla="*/ 17414 w 1812988"/>
                <a:gd name="connsiteY2" fmla="*/ 690460 h 1715620"/>
                <a:gd name="connsiteX3" fmla="*/ 255899 w 1812988"/>
                <a:gd name="connsiteY3" fmla="*/ 671056 h 1715620"/>
                <a:gd name="connsiteX4" fmla="*/ 69002 w 1812988"/>
                <a:gd name="connsiteY4" fmla="*/ 529543 h 1715620"/>
                <a:gd name="connsiteX5" fmla="*/ 306903 w 1812988"/>
                <a:gd name="connsiteY5" fmla="*/ 554531 h 1715620"/>
                <a:gd name="connsiteX6" fmla="*/ 152771 w 1812988"/>
                <a:gd name="connsiteY6" fmla="*/ 381236 h 1715620"/>
                <a:gd name="connsiteX7" fmla="*/ 380947 w 1812988"/>
                <a:gd name="connsiteY7" fmla="*/ 449670 h 1715620"/>
                <a:gd name="connsiteX8" fmla="*/ 265506 w 1812988"/>
                <a:gd name="connsiteY8" fmla="*/ 251247 h 1715620"/>
                <a:gd name="connsiteX9" fmla="*/ 475191 w 1812988"/>
                <a:gd name="connsiteY9" fmla="*/ 360488 h 1715620"/>
                <a:gd name="connsiteX10" fmla="*/ 402873 w 1812988"/>
                <a:gd name="connsiteY10" fmla="*/ 144567 h 1715620"/>
                <a:gd name="connsiteX11" fmla="*/ 586003 w 1812988"/>
                <a:gd name="connsiteY11" fmla="*/ 290420 h 1715620"/>
                <a:gd name="connsiteX12" fmla="*/ 559597 w 1812988"/>
                <a:gd name="connsiteY12" fmla="*/ 65296 h 1715620"/>
                <a:gd name="connsiteX13" fmla="*/ 709141 w 1812988"/>
                <a:gd name="connsiteY13" fmla="*/ 242155 h 1715620"/>
                <a:gd name="connsiteX14" fmla="*/ 729646 w 1812988"/>
                <a:gd name="connsiteY14" fmla="*/ 16479 h 1715620"/>
                <a:gd name="connsiteX15" fmla="*/ 839853 w 1812988"/>
                <a:gd name="connsiteY15" fmla="*/ 217553 h 1715620"/>
                <a:gd name="connsiteX16" fmla="*/ 906494 w 1812988"/>
                <a:gd name="connsiteY16" fmla="*/ 0 h 1715620"/>
                <a:gd name="connsiteX17" fmla="*/ 973135 w 1812988"/>
                <a:gd name="connsiteY17" fmla="*/ 217553 h 1715620"/>
                <a:gd name="connsiteX18" fmla="*/ 1083342 w 1812988"/>
                <a:gd name="connsiteY18" fmla="*/ 16479 h 1715620"/>
                <a:gd name="connsiteX19" fmla="*/ 1103847 w 1812988"/>
                <a:gd name="connsiteY19" fmla="*/ 242155 h 1715620"/>
                <a:gd name="connsiteX20" fmla="*/ 1253391 w 1812988"/>
                <a:gd name="connsiteY20" fmla="*/ 65296 h 1715620"/>
                <a:gd name="connsiteX21" fmla="*/ 1226985 w 1812988"/>
                <a:gd name="connsiteY21" fmla="*/ 290420 h 1715620"/>
                <a:gd name="connsiteX22" fmla="*/ 1410115 w 1812988"/>
                <a:gd name="connsiteY22" fmla="*/ 144567 h 1715620"/>
                <a:gd name="connsiteX23" fmla="*/ 1337797 w 1812988"/>
                <a:gd name="connsiteY23" fmla="*/ 360488 h 1715620"/>
                <a:gd name="connsiteX24" fmla="*/ 1547482 w 1812988"/>
                <a:gd name="connsiteY24" fmla="*/ 251247 h 1715620"/>
                <a:gd name="connsiteX25" fmla="*/ 1432041 w 1812988"/>
                <a:gd name="connsiteY25" fmla="*/ 449670 h 1715620"/>
                <a:gd name="connsiteX26" fmla="*/ 1660217 w 1812988"/>
                <a:gd name="connsiteY26" fmla="*/ 381236 h 1715620"/>
                <a:gd name="connsiteX27" fmla="*/ 1506085 w 1812988"/>
                <a:gd name="connsiteY27" fmla="*/ 554531 h 1715620"/>
                <a:gd name="connsiteX28" fmla="*/ 1743986 w 1812988"/>
                <a:gd name="connsiteY28" fmla="*/ 529543 h 1715620"/>
                <a:gd name="connsiteX29" fmla="*/ 1557089 w 1812988"/>
                <a:gd name="connsiteY29" fmla="*/ 671056 h 1715620"/>
                <a:gd name="connsiteX30" fmla="*/ 1795574 w 1812988"/>
                <a:gd name="connsiteY30" fmla="*/ 690460 h 1715620"/>
                <a:gd name="connsiteX31" fmla="*/ 1583088 w 1812988"/>
                <a:gd name="connsiteY31" fmla="*/ 794748 h 1715620"/>
                <a:gd name="connsiteX32" fmla="*/ 1812988 w 1812988"/>
                <a:gd name="connsiteY32" fmla="*/ 857810 h 1715620"/>
                <a:gd name="connsiteX33" fmla="*/ 1583088 w 1812988"/>
                <a:gd name="connsiteY33" fmla="*/ 920872 h 1715620"/>
                <a:gd name="connsiteX34" fmla="*/ 1795574 w 1812988"/>
                <a:gd name="connsiteY34" fmla="*/ 1025160 h 1715620"/>
                <a:gd name="connsiteX35" fmla="*/ 1557089 w 1812988"/>
                <a:gd name="connsiteY35" fmla="*/ 1044564 h 1715620"/>
                <a:gd name="connsiteX36" fmla="*/ 1743986 w 1812988"/>
                <a:gd name="connsiteY36" fmla="*/ 1186077 h 1715620"/>
                <a:gd name="connsiteX37" fmla="*/ 1506085 w 1812988"/>
                <a:gd name="connsiteY37" fmla="*/ 1161089 h 1715620"/>
                <a:gd name="connsiteX38" fmla="*/ 1660217 w 1812988"/>
                <a:gd name="connsiteY38" fmla="*/ 1334384 h 1715620"/>
                <a:gd name="connsiteX39" fmla="*/ 1432041 w 1812988"/>
                <a:gd name="connsiteY39" fmla="*/ 1265950 h 1715620"/>
                <a:gd name="connsiteX40" fmla="*/ 1547482 w 1812988"/>
                <a:gd name="connsiteY40" fmla="*/ 1464373 h 1715620"/>
                <a:gd name="connsiteX41" fmla="*/ 1337797 w 1812988"/>
                <a:gd name="connsiteY41" fmla="*/ 1355132 h 1715620"/>
                <a:gd name="connsiteX42" fmla="*/ 1410115 w 1812988"/>
                <a:gd name="connsiteY42" fmla="*/ 1571053 h 1715620"/>
                <a:gd name="connsiteX43" fmla="*/ 1226985 w 1812988"/>
                <a:gd name="connsiteY43" fmla="*/ 1425200 h 1715620"/>
                <a:gd name="connsiteX44" fmla="*/ 1103847 w 1812988"/>
                <a:gd name="connsiteY44" fmla="*/ 1473465 h 1715620"/>
                <a:gd name="connsiteX45" fmla="*/ 973135 w 1812988"/>
                <a:gd name="connsiteY45" fmla="*/ 1498067 h 1715620"/>
                <a:gd name="connsiteX46" fmla="*/ 906494 w 1812988"/>
                <a:gd name="connsiteY46" fmla="*/ 1715620 h 1715620"/>
                <a:gd name="connsiteX47" fmla="*/ 839853 w 1812988"/>
                <a:gd name="connsiteY47" fmla="*/ 1498067 h 1715620"/>
                <a:gd name="connsiteX48" fmla="*/ 729646 w 1812988"/>
                <a:gd name="connsiteY48" fmla="*/ 1699141 h 1715620"/>
                <a:gd name="connsiteX49" fmla="*/ 709141 w 1812988"/>
                <a:gd name="connsiteY49" fmla="*/ 1473465 h 1715620"/>
                <a:gd name="connsiteX50" fmla="*/ 559597 w 1812988"/>
                <a:gd name="connsiteY50" fmla="*/ 1650324 h 1715620"/>
                <a:gd name="connsiteX51" fmla="*/ 586003 w 1812988"/>
                <a:gd name="connsiteY51" fmla="*/ 1425200 h 1715620"/>
                <a:gd name="connsiteX52" fmla="*/ 402873 w 1812988"/>
                <a:gd name="connsiteY52" fmla="*/ 1571053 h 1715620"/>
                <a:gd name="connsiteX53" fmla="*/ 475191 w 1812988"/>
                <a:gd name="connsiteY53" fmla="*/ 1355132 h 1715620"/>
                <a:gd name="connsiteX54" fmla="*/ 265506 w 1812988"/>
                <a:gd name="connsiteY54" fmla="*/ 1464373 h 1715620"/>
                <a:gd name="connsiteX55" fmla="*/ 380947 w 1812988"/>
                <a:gd name="connsiteY55" fmla="*/ 1265950 h 1715620"/>
                <a:gd name="connsiteX56" fmla="*/ 152771 w 1812988"/>
                <a:gd name="connsiteY56" fmla="*/ 1334384 h 1715620"/>
                <a:gd name="connsiteX57" fmla="*/ 306903 w 1812988"/>
                <a:gd name="connsiteY57" fmla="*/ 1161089 h 1715620"/>
                <a:gd name="connsiteX58" fmla="*/ 69002 w 1812988"/>
                <a:gd name="connsiteY58" fmla="*/ 1186077 h 1715620"/>
                <a:gd name="connsiteX59" fmla="*/ 255899 w 1812988"/>
                <a:gd name="connsiteY59" fmla="*/ 1044564 h 1715620"/>
                <a:gd name="connsiteX60" fmla="*/ 17414 w 1812988"/>
                <a:gd name="connsiteY60" fmla="*/ 1025160 h 1715620"/>
                <a:gd name="connsiteX61" fmla="*/ 229900 w 1812988"/>
                <a:gd name="connsiteY61" fmla="*/ 920872 h 1715620"/>
                <a:gd name="connsiteX62" fmla="*/ 0 w 1812988"/>
                <a:gd name="connsiteY62" fmla="*/ 857810 h 1715620"/>
                <a:gd name="connsiteX0" fmla="*/ 0 w 1812988"/>
                <a:gd name="connsiteY0" fmla="*/ 857810 h 1699141"/>
                <a:gd name="connsiteX1" fmla="*/ 229900 w 1812988"/>
                <a:gd name="connsiteY1" fmla="*/ 794748 h 1699141"/>
                <a:gd name="connsiteX2" fmla="*/ 17414 w 1812988"/>
                <a:gd name="connsiteY2" fmla="*/ 690460 h 1699141"/>
                <a:gd name="connsiteX3" fmla="*/ 255899 w 1812988"/>
                <a:gd name="connsiteY3" fmla="*/ 671056 h 1699141"/>
                <a:gd name="connsiteX4" fmla="*/ 69002 w 1812988"/>
                <a:gd name="connsiteY4" fmla="*/ 529543 h 1699141"/>
                <a:gd name="connsiteX5" fmla="*/ 306903 w 1812988"/>
                <a:gd name="connsiteY5" fmla="*/ 554531 h 1699141"/>
                <a:gd name="connsiteX6" fmla="*/ 152771 w 1812988"/>
                <a:gd name="connsiteY6" fmla="*/ 381236 h 1699141"/>
                <a:gd name="connsiteX7" fmla="*/ 380947 w 1812988"/>
                <a:gd name="connsiteY7" fmla="*/ 449670 h 1699141"/>
                <a:gd name="connsiteX8" fmla="*/ 265506 w 1812988"/>
                <a:gd name="connsiteY8" fmla="*/ 251247 h 1699141"/>
                <a:gd name="connsiteX9" fmla="*/ 475191 w 1812988"/>
                <a:gd name="connsiteY9" fmla="*/ 360488 h 1699141"/>
                <a:gd name="connsiteX10" fmla="*/ 402873 w 1812988"/>
                <a:gd name="connsiteY10" fmla="*/ 144567 h 1699141"/>
                <a:gd name="connsiteX11" fmla="*/ 586003 w 1812988"/>
                <a:gd name="connsiteY11" fmla="*/ 290420 h 1699141"/>
                <a:gd name="connsiteX12" fmla="*/ 559597 w 1812988"/>
                <a:gd name="connsiteY12" fmla="*/ 65296 h 1699141"/>
                <a:gd name="connsiteX13" fmla="*/ 709141 w 1812988"/>
                <a:gd name="connsiteY13" fmla="*/ 242155 h 1699141"/>
                <a:gd name="connsiteX14" fmla="*/ 729646 w 1812988"/>
                <a:gd name="connsiteY14" fmla="*/ 16479 h 1699141"/>
                <a:gd name="connsiteX15" fmla="*/ 839853 w 1812988"/>
                <a:gd name="connsiteY15" fmla="*/ 217553 h 1699141"/>
                <a:gd name="connsiteX16" fmla="*/ 906494 w 1812988"/>
                <a:gd name="connsiteY16" fmla="*/ 0 h 1699141"/>
                <a:gd name="connsiteX17" fmla="*/ 973135 w 1812988"/>
                <a:gd name="connsiteY17" fmla="*/ 217553 h 1699141"/>
                <a:gd name="connsiteX18" fmla="*/ 1083342 w 1812988"/>
                <a:gd name="connsiteY18" fmla="*/ 16479 h 1699141"/>
                <a:gd name="connsiteX19" fmla="*/ 1103847 w 1812988"/>
                <a:gd name="connsiteY19" fmla="*/ 242155 h 1699141"/>
                <a:gd name="connsiteX20" fmla="*/ 1253391 w 1812988"/>
                <a:gd name="connsiteY20" fmla="*/ 65296 h 1699141"/>
                <a:gd name="connsiteX21" fmla="*/ 1226985 w 1812988"/>
                <a:gd name="connsiteY21" fmla="*/ 290420 h 1699141"/>
                <a:gd name="connsiteX22" fmla="*/ 1410115 w 1812988"/>
                <a:gd name="connsiteY22" fmla="*/ 144567 h 1699141"/>
                <a:gd name="connsiteX23" fmla="*/ 1337797 w 1812988"/>
                <a:gd name="connsiteY23" fmla="*/ 360488 h 1699141"/>
                <a:gd name="connsiteX24" fmla="*/ 1547482 w 1812988"/>
                <a:gd name="connsiteY24" fmla="*/ 251247 h 1699141"/>
                <a:gd name="connsiteX25" fmla="*/ 1432041 w 1812988"/>
                <a:gd name="connsiteY25" fmla="*/ 449670 h 1699141"/>
                <a:gd name="connsiteX26" fmla="*/ 1660217 w 1812988"/>
                <a:gd name="connsiteY26" fmla="*/ 381236 h 1699141"/>
                <a:gd name="connsiteX27" fmla="*/ 1506085 w 1812988"/>
                <a:gd name="connsiteY27" fmla="*/ 554531 h 1699141"/>
                <a:gd name="connsiteX28" fmla="*/ 1743986 w 1812988"/>
                <a:gd name="connsiteY28" fmla="*/ 529543 h 1699141"/>
                <a:gd name="connsiteX29" fmla="*/ 1557089 w 1812988"/>
                <a:gd name="connsiteY29" fmla="*/ 671056 h 1699141"/>
                <a:gd name="connsiteX30" fmla="*/ 1795574 w 1812988"/>
                <a:gd name="connsiteY30" fmla="*/ 690460 h 1699141"/>
                <a:gd name="connsiteX31" fmla="*/ 1583088 w 1812988"/>
                <a:gd name="connsiteY31" fmla="*/ 794748 h 1699141"/>
                <a:gd name="connsiteX32" fmla="*/ 1812988 w 1812988"/>
                <a:gd name="connsiteY32" fmla="*/ 857810 h 1699141"/>
                <a:gd name="connsiteX33" fmla="*/ 1583088 w 1812988"/>
                <a:gd name="connsiteY33" fmla="*/ 920872 h 1699141"/>
                <a:gd name="connsiteX34" fmla="*/ 1795574 w 1812988"/>
                <a:gd name="connsiteY34" fmla="*/ 1025160 h 1699141"/>
                <a:gd name="connsiteX35" fmla="*/ 1557089 w 1812988"/>
                <a:gd name="connsiteY35" fmla="*/ 1044564 h 1699141"/>
                <a:gd name="connsiteX36" fmla="*/ 1743986 w 1812988"/>
                <a:gd name="connsiteY36" fmla="*/ 1186077 h 1699141"/>
                <a:gd name="connsiteX37" fmla="*/ 1506085 w 1812988"/>
                <a:gd name="connsiteY37" fmla="*/ 1161089 h 1699141"/>
                <a:gd name="connsiteX38" fmla="*/ 1660217 w 1812988"/>
                <a:gd name="connsiteY38" fmla="*/ 1334384 h 1699141"/>
                <a:gd name="connsiteX39" fmla="*/ 1432041 w 1812988"/>
                <a:gd name="connsiteY39" fmla="*/ 1265950 h 1699141"/>
                <a:gd name="connsiteX40" fmla="*/ 1547482 w 1812988"/>
                <a:gd name="connsiteY40" fmla="*/ 1464373 h 1699141"/>
                <a:gd name="connsiteX41" fmla="*/ 1337797 w 1812988"/>
                <a:gd name="connsiteY41" fmla="*/ 1355132 h 1699141"/>
                <a:gd name="connsiteX42" fmla="*/ 1410115 w 1812988"/>
                <a:gd name="connsiteY42" fmla="*/ 1571053 h 1699141"/>
                <a:gd name="connsiteX43" fmla="*/ 1226985 w 1812988"/>
                <a:gd name="connsiteY43" fmla="*/ 1425200 h 1699141"/>
                <a:gd name="connsiteX44" fmla="*/ 1103847 w 1812988"/>
                <a:gd name="connsiteY44" fmla="*/ 1473465 h 1699141"/>
                <a:gd name="connsiteX45" fmla="*/ 973135 w 1812988"/>
                <a:gd name="connsiteY45" fmla="*/ 1498067 h 1699141"/>
                <a:gd name="connsiteX46" fmla="*/ 839853 w 1812988"/>
                <a:gd name="connsiteY46" fmla="*/ 1498067 h 1699141"/>
                <a:gd name="connsiteX47" fmla="*/ 729646 w 1812988"/>
                <a:gd name="connsiteY47" fmla="*/ 1699141 h 1699141"/>
                <a:gd name="connsiteX48" fmla="*/ 709141 w 1812988"/>
                <a:gd name="connsiteY48" fmla="*/ 1473465 h 1699141"/>
                <a:gd name="connsiteX49" fmla="*/ 559597 w 1812988"/>
                <a:gd name="connsiteY49" fmla="*/ 1650324 h 1699141"/>
                <a:gd name="connsiteX50" fmla="*/ 586003 w 1812988"/>
                <a:gd name="connsiteY50" fmla="*/ 1425200 h 1699141"/>
                <a:gd name="connsiteX51" fmla="*/ 402873 w 1812988"/>
                <a:gd name="connsiteY51" fmla="*/ 1571053 h 1699141"/>
                <a:gd name="connsiteX52" fmla="*/ 475191 w 1812988"/>
                <a:gd name="connsiteY52" fmla="*/ 1355132 h 1699141"/>
                <a:gd name="connsiteX53" fmla="*/ 265506 w 1812988"/>
                <a:gd name="connsiteY53" fmla="*/ 1464373 h 1699141"/>
                <a:gd name="connsiteX54" fmla="*/ 380947 w 1812988"/>
                <a:gd name="connsiteY54" fmla="*/ 1265950 h 1699141"/>
                <a:gd name="connsiteX55" fmla="*/ 152771 w 1812988"/>
                <a:gd name="connsiteY55" fmla="*/ 1334384 h 1699141"/>
                <a:gd name="connsiteX56" fmla="*/ 306903 w 1812988"/>
                <a:gd name="connsiteY56" fmla="*/ 1161089 h 1699141"/>
                <a:gd name="connsiteX57" fmla="*/ 69002 w 1812988"/>
                <a:gd name="connsiteY57" fmla="*/ 1186077 h 1699141"/>
                <a:gd name="connsiteX58" fmla="*/ 255899 w 1812988"/>
                <a:gd name="connsiteY58" fmla="*/ 1044564 h 1699141"/>
                <a:gd name="connsiteX59" fmla="*/ 17414 w 1812988"/>
                <a:gd name="connsiteY59" fmla="*/ 1025160 h 1699141"/>
                <a:gd name="connsiteX60" fmla="*/ 229900 w 1812988"/>
                <a:gd name="connsiteY60" fmla="*/ 920872 h 1699141"/>
                <a:gd name="connsiteX61" fmla="*/ 0 w 1812988"/>
                <a:gd name="connsiteY61" fmla="*/ 857810 h 1699141"/>
                <a:gd name="connsiteX0" fmla="*/ 0 w 1812988"/>
                <a:gd name="connsiteY0" fmla="*/ 857810 h 1650324"/>
                <a:gd name="connsiteX1" fmla="*/ 229900 w 1812988"/>
                <a:gd name="connsiteY1" fmla="*/ 794748 h 1650324"/>
                <a:gd name="connsiteX2" fmla="*/ 17414 w 1812988"/>
                <a:gd name="connsiteY2" fmla="*/ 690460 h 1650324"/>
                <a:gd name="connsiteX3" fmla="*/ 255899 w 1812988"/>
                <a:gd name="connsiteY3" fmla="*/ 671056 h 1650324"/>
                <a:gd name="connsiteX4" fmla="*/ 69002 w 1812988"/>
                <a:gd name="connsiteY4" fmla="*/ 529543 h 1650324"/>
                <a:gd name="connsiteX5" fmla="*/ 306903 w 1812988"/>
                <a:gd name="connsiteY5" fmla="*/ 554531 h 1650324"/>
                <a:gd name="connsiteX6" fmla="*/ 152771 w 1812988"/>
                <a:gd name="connsiteY6" fmla="*/ 381236 h 1650324"/>
                <a:gd name="connsiteX7" fmla="*/ 380947 w 1812988"/>
                <a:gd name="connsiteY7" fmla="*/ 449670 h 1650324"/>
                <a:gd name="connsiteX8" fmla="*/ 265506 w 1812988"/>
                <a:gd name="connsiteY8" fmla="*/ 251247 h 1650324"/>
                <a:gd name="connsiteX9" fmla="*/ 475191 w 1812988"/>
                <a:gd name="connsiteY9" fmla="*/ 360488 h 1650324"/>
                <a:gd name="connsiteX10" fmla="*/ 402873 w 1812988"/>
                <a:gd name="connsiteY10" fmla="*/ 144567 h 1650324"/>
                <a:gd name="connsiteX11" fmla="*/ 586003 w 1812988"/>
                <a:gd name="connsiteY11" fmla="*/ 290420 h 1650324"/>
                <a:gd name="connsiteX12" fmla="*/ 559597 w 1812988"/>
                <a:gd name="connsiteY12" fmla="*/ 65296 h 1650324"/>
                <a:gd name="connsiteX13" fmla="*/ 709141 w 1812988"/>
                <a:gd name="connsiteY13" fmla="*/ 242155 h 1650324"/>
                <a:gd name="connsiteX14" fmla="*/ 729646 w 1812988"/>
                <a:gd name="connsiteY14" fmla="*/ 16479 h 1650324"/>
                <a:gd name="connsiteX15" fmla="*/ 839853 w 1812988"/>
                <a:gd name="connsiteY15" fmla="*/ 217553 h 1650324"/>
                <a:gd name="connsiteX16" fmla="*/ 906494 w 1812988"/>
                <a:gd name="connsiteY16" fmla="*/ 0 h 1650324"/>
                <a:gd name="connsiteX17" fmla="*/ 973135 w 1812988"/>
                <a:gd name="connsiteY17" fmla="*/ 217553 h 1650324"/>
                <a:gd name="connsiteX18" fmla="*/ 1083342 w 1812988"/>
                <a:gd name="connsiteY18" fmla="*/ 16479 h 1650324"/>
                <a:gd name="connsiteX19" fmla="*/ 1103847 w 1812988"/>
                <a:gd name="connsiteY19" fmla="*/ 242155 h 1650324"/>
                <a:gd name="connsiteX20" fmla="*/ 1253391 w 1812988"/>
                <a:gd name="connsiteY20" fmla="*/ 65296 h 1650324"/>
                <a:gd name="connsiteX21" fmla="*/ 1226985 w 1812988"/>
                <a:gd name="connsiteY21" fmla="*/ 290420 h 1650324"/>
                <a:gd name="connsiteX22" fmla="*/ 1410115 w 1812988"/>
                <a:gd name="connsiteY22" fmla="*/ 144567 h 1650324"/>
                <a:gd name="connsiteX23" fmla="*/ 1337797 w 1812988"/>
                <a:gd name="connsiteY23" fmla="*/ 360488 h 1650324"/>
                <a:gd name="connsiteX24" fmla="*/ 1547482 w 1812988"/>
                <a:gd name="connsiteY24" fmla="*/ 251247 h 1650324"/>
                <a:gd name="connsiteX25" fmla="*/ 1432041 w 1812988"/>
                <a:gd name="connsiteY25" fmla="*/ 449670 h 1650324"/>
                <a:gd name="connsiteX26" fmla="*/ 1660217 w 1812988"/>
                <a:gd name="connsiteY26" fmla="*/ 381236 h 1650324"/>
                <a:gd name="connsiteX27" fmla="*/ 1506085 w 1812988"/>
                <a:gd name="connsiteY27" fmla="*/ 554531 h 1650324"/>
                <a:gd name="connsiteX28" fmla="*/ 1743986 w 1812988"/>
                <a:gd name="connsiteY28" fmla="*/ 529543 h 1650324"/>
                <a:gd name="connsiteX29" fmla="*/ 1557089 w 1812988"/>
                <a:gd name="connsiteY29" fmla="*/ 671056 h 1650324"/>
                <a:gd name="connsiteX30" fmla="*/ 1795574 w 1812988"/>
                <a:gd name="connsiteY30" fmla="*/ 690460 h 1650324"/>
                <a:gd name="connsiteX31" fmla="*/ 1583088 w 1812988"/>
                <a:gd name="connsiteY31" fmla="*/ 794748 h 1650324"/>
                <a:gd name="connsiteX32" fmla="*/ 1812988 w 1812988"/>
                <a:gd name="connsiteY32" fmla="*/ 857810 h 1650324"/>
                <a:gd name="connsiteX33" fmla="*/ 1583088 w 1812988"/>
                <a:gd name="connsiteY33" fmla="*/ 920872 h 1650324"/>
                <a:gd name="connsiteX34" fmla="*/ 1795574 w 1812988"/>
                <a:gd name="connsiteY34" fmla="*/ 1025160 h 1650324"/>
                <a:gd name="connsiteX35" fmla="*/ 1557089 w 1812988"/>
                <a:gd name="connsiteY35" fmla="*/ 1044564 h 1650324"/>
                <a:gd name="connsiteX36" fmla="*/ 1743986 w 1812988"/>
                <a:gd name="connsiteY36" fmla="*/ 1186077 h 1650324"/>
                <a:gd name="connsiteX37" fmla="*/ 1506085 w 1812988"/>
                <a:gd name="connsiteY37" fmla="*/ 1161089 h 1650324"/>
                <a:gd name="connsiteX38" fmla="*/ 1660217 w 1812988"/>
                <a:gd name="connsiteY38" fmla="*/ 1334384 h 1650324"/>
                <a:gd name="connsiteX39" fmla="*/ 1432041 w 1812988"/>
                <a:gd name="connsiteY39" fmla="*/ 1265950 h 1650324"/>
                <a:gd name="connsiteX40" fmla="*/ 1547482 w 1812988"/>
                <a:gd name="connsiteY40" fmla="*/ 1464373 h 1650324"/>
                <a:gd name="connsiteX41" fmla="*/ 1337797 w 1812988"/>
                <a:gd name="connsiteY41" fmla="*/ 1355132 h 1650324"/>
                <a:gd name="connsiteX42" fmla="*/ 1410115 w 1812988"/>
                <a:gd name="connsiteY42" fmla="*/ 1571053 h 1650324"/>
                <a:gd name="connsiteX43" fmla="*/ 1226985 w 1812988"/>
                <a:gd name="connsiteY43" fmla="*/ 1425200 h 1650324"/>
                <a:gd name="connsiteX44" fmla="*/ 1103847 w 1812988"/>
                <a:gd name="connsiteY44" fmla="*/ 1473465 h 1650324"/>
                <a:gd name="connsiteX45" fmla="*/ 973135 w 1812988"/>
                <a:gd name="connsiteY45" fmla="*/ 1498067 h 1650324"/>
                <a:gd name="connsiteX46" fmla="*/ 839853 w 1812988"/>
                <a:gd name="connsiteY46" fmla="*/ 1498067 h 1650324"/>
                <a:gd name="connsiteX47" fmla="*/ 709141 w 1812988"/>
                <a:gd name="connsiteY47" fmla="*/ 1473465 h 1650324"/>
                <a:gd name="connsiteX48" fmla="*/ 559597 w 1812988"/>
                <a:gd name="connsiteY48" fmla="*/ 1650324 h 1650324"/>
                <a:gd name="connsiteX49" fmla="*/ 586003 w 1812988"/>
                <a:gd name="connsiteY49" fmla="*/ 1425200 h 1650324"/>
                <a:gd name="connsiteX50" fmla="*/ 402873 w 1812988"/>
                <a:gd name="connsiteY50" fmla="*/ 1571053 h 1650324"/>
                <a:gd name="connsiteX51" fmla="*/ 475191 w 1812988"/>
                <a:gd name="connsiteY51" fmla="*/ 1355132 h 1650324"/>
                <a:gd name="connsiteX52" fmla="*/ 265506 w 1812988"/>
                <a:gd name="connsiteY52" fmla="*/ 1464373 h 1650324"/>
                <a:gd name="connsiteX53" fmla="*/ 380947 w 1812988"/>
                <a:gd name="connsiteY53" fmla="*/ 1265950 h 1650324"/>
                <a:gd name="connsiteX54" fmla="*/ 152771 w 1812988"/>
                <a:gd name="connsiteY54" fmla="*/ 1334384 h 1650324"/>
                <a:gd name="connsiteX55" fmla="*/ 306903 w 1812988"/>
                <a:gd name="connsiteY55" fmla="*/ 1161089 h 1650324"/>
                <a:gd name="connsiteX56" fmla="*/ 69002 w 1812988"/>
                <a:gd name="connsiteY56" fmla="*/ 1186077 h 1650324"/>
                <a:gd name="connsiteX57" fmla="*/ 255899 w 1812988"/>
                <a:gd name="connsiteY57" fmla="*/ 1044564 h 1650324"/>
                <a:gd name="connsiteX58" fmla="*/ 17414 w 1812988"/>
                <a:gd name="connsiteY58" fmla="*/ 1025160 h 1650324"/>
                <a:gd name="connsiteX59" fmla="*/ 229900 w 1812988"/>
                <a:gd name="connsiteY59" fmla="*/ 920872 h 1650324"/>
                <a:gd name="connsiteX60" fmla="*/ 0 w 1812988"/>
                <a:gd name="connsiteY60" fmla="*/ 857810 h 1650324"/>
                <a:gd name="connsiteX0" fmla="*/ 0 w 1812988"/>
                <a:gd name="connsiteY0" fmla="*/ 857810 h 1571053"/>
                <a:gd name="connsiteX1" fmla="*/ 229900 w 1812988"/>
                <a:gd name="connsiteY1" fmla="*/ 794748 h 1571053"/>
                <a:gd name="connsiteX2" fmla="*/ 17414 w 1812988"/>
                <a:gd name="connsiteY2" fmla="*/ 690460 h 1571053"/>
                <a:gd name="connsiteX3" fmla="*/ 255899 w 1812988"/>
                <a:gd name="connsiteY3" fmla="*/ 671056 h 1571053"/>
                <a:gd name="connsiteX4" fmla="*/ 69002 w 1812988"/>
                <a:gd name="connsiteY4" fmla="*/ 529543 h 1571053"/>
                <a:gd name="connsiteX5" fmla="*/ 306903 w 1812988"/>
                <a:gd name="connsiteY5" fmla="*/ 554531 h 1571053"/>
                <a:gd name="connsiteX6" fmla="*/ 152771 w 1812988"/>
                <a:gd name="connsiteY6" fmla="*/ 381236 h 1571053"/>
                <a:gd name="connsiteX7" fmla="*/ 380947 w 1812988"/>
                <a:gd name="connsiteY7" fmla="*/ 449670 h 1571053"/>
                <a:gd name="connsiteX8" fmla="*/ 265506 w 1812988"/>
                <a:gd name="connsiteY8" fmla="*/ 251247 h 1571053"/>
                <a:gd name="connsiteX9" fmla="*/ 475191 w 1812988"/>
                <a:gd name="connsiteY9" fmla="*/ 360488 h 1571053"/>
                <a:gd name="connsiteX10" fmla="*/ 402873 w 1812988"/>
                <a:gd name="connsiteY10" fmla="*/ 144567 h 1571053"/>
                <a:gd name="connsiteX11" fmla="*/ 586003 w 1812988"/>
                <a:gd name="connsiteY11" fmla="*/ 290420 h 1571053"/>
                <a:gd name="connsiteX12" fmla="*/ 559597 w 1812988"/>
                <a:gd name="connsiteY12" fmla="*/ 65296 h 1571053"/>
                <a:gd name="connsiteX13" fmla="*/ 709141 w 1812988"/>
                <a:gd name="connsiteY13" fmla="*/ 242155 h 1571053"/>
                <a:gd name="connsiteX14" fmla="*/ 729646 w 1812988"/>
                <a:gd name="connsiteY14" fmla="*/ 16479 h 1571053"/>
                <a:gd name="connsiteX15" fmla="*/ 839853 w 1812988"/>
                <a:gd name="connsiteY15" fmla="*/ 217553 h 1571053"/>
                <a:gd name="connsiteX16" fmla="*/ 906494 w 1812988"/>
                <a:gd name="connsiteY16" fmla="*/ 0 h 1571053"/>
                <a:gd name="connsiteX17" fmla="*/ 973135 w 1812988"/>
                <a:gd name="connsiteY17" fmla="*/ 217553 h 1571053"/>
                <a:gd name="connsiteX18" fmla="*/ 1083342 w 1812988"/>
                <a:gd name="connsiteY18" fmla="*/ 16479 h 1571053"/>
                <a:gd name="connsiteX19" fmla="*/ 1103847 w 1812988"/>
                <a:gd name="connsiteY19" fmla="*/ 242155 h 1571053"/>
                <a:gd name="connsiteX20" fmla="*/ 1253391 w 1812988"/>
                <a:gd name="connsiteY20" fmla="*/ 65296 h 1571053"/>
                <a:gd name="connsiteX21" fmla="*/ 1226985 w 1812988"/>
                <a:gd name="connsiteY21" fmla="*/ 290420 h 1571053"/>
                <a:gd name="connsiteX22" fmla="*/ 1410115 w 1812988"/>
                <a:gd name="connsiteY22" fmla="*/ 144567 h 1571053"/>
                <a:gd name="connsiteX23" fmla="*/ 1337797 w 1812988"/>
                <a:gd name="connsiteY23" fmla="*/ 360488 h 1571053"/>
                <a:gd name="connsiteX24" fmla="*/ 1547482 w 1812988"/>
                <a:gd name="connsiteY24" fmla="*/ 251247 h 1571053"/>
                <a:gd name="connsiteX25" fmla="*/ 1432041 w 1812988"/>
                <a:gd name="connsiteY25" fmla="*/ 449670 h 1571053"/>
                <a:gd name="connsiteX26" fmla="*/ 1660217 w 1812988"/>
                <a:gd name="connsiteY26" fmla="*/ 381236 h 1571053"/>
                <a:gd name="connsiteX27" fmla="*/ 1506085 w 1812988"/>
                <a:gd name="connsiteY27" fmla="*/ 554531 h 1571053"/>
                <a:gd name="connsiteX28" fmla="*/ 1743986 w 1812988"/>
                <a:gd name="connsiteY28" fmla="*/ 529543 h 1571053"/>
                <a:gd name="connsiteX29" fmla="*/ 1557089 w 1812988"/>
                <a:gd name="connsiteY29" fmla="*/ 671056 h 1571053"/>
                <a:gd name="connsiteX30" fmla="*/ 1795574 w 1812988"/>
                <a:gd name="connsiteY30" fmla="*/ 690460 h 1571053"/>
                <a:gd name="connsiteX31" fmla="*/ 1583088 w 1812988"/>
                <a:gd name="connsiteY31" fmla="*/ 794748 h 1571053"/>
                <a:gd name="connsiteX32" fmla="*/ 1812988 w 1812988"/>
                <a:gd name="connsiteY32" fmla="*/ 857810 h 1571053"/>
                <a:gd name="connsiteX33" fmla="*/ 1583088 w 1812988"/>
                <a:gd name="connsiteY33" fmla="*/ 920872 h 1571053"/>
                <a:gd name="connsiteX34" fmla="*/ 1795574 w 1812988"/>
                <a:gd name="connsiteY34" fmla="*/ 1025160 h 1571053"/>
                <a:gd name="connsiteX35" fmla="*/ 1557089 w 1812988"/>
                <a:gd name="connsiteY35" fmla="*/ 1044564 h 1571053"/>
                <a:gd name="connsiteX36" fmla="*/ 1743986 w 1812988"/>
                <a:gd name="connsiteY36" fmla="*/ 1186077 h 1571053"/>
                <a:gd name="connsiteX37" fmla="*/ 1506085 w 1812988"/>
                <a:gd name="connsiteY37" fmla="*/ 1161089 h 1571053"/>
                <a:gd name="connsiteX38" fmla="*/ 1660217 w 1812988"/>
                <a:gd name="connsiteY38" fmla="*/ 1334384 h 1571053"/>
                <a:gd name="connsiteX39" fmla="*/ 1432041 w 1812988"/>
                <a:gd name="connsiteY39" fmla="*/ 1265950 h 1571053"/>
                <a:gd name="connsiteX40" fmla="*/ 1547482 w 1812988"/>
                <a:gd name="connsiteY40" fmla="*/ 1464373 h 1571053"/>
                <a:gd name="connsiteX41" fmla="*/ 1337797 w 1812988"/>
                <a:gd name="connsiteY41" fmla="*/ 1355132 h 1571053"/>
                <a:gd name="connsiteX42" fmla="*/ 1410115 w 1812988"/>
                <a:gd name="connsiteY42" fmla="*/ 1571053 h 1571053"/>
                <a:gd name="connsiteX43" fmla="*/ 1226985 w 1812988"/>
                <a:gd name="connsiteY43" fmla="*/ 1425200 h 1571053"/>
                <a:gd name="connsiteX44" fmla="*/ 1103847 w 1812988"/>
                <a:gd name="connsiteY44" fmla="*/ 1473465 h 1571053"/>
                <a:gd name="connsiteX45" fmla="*/ 973135 w 1812988"/>
                <a:gd name="connsiteY45" fmla="*/ 1498067 h 1571053"/>
                <a:gd name="connsiteX46" fmla="*/ 839853 w 1812988"/>
                <a:gd name="connsiteY46" fmla="*/ 1498067 h 1571053"/>
                <a:gd name="connsiteX47" fmla="*/ 709141 w 1812988"/>
                <a:gd name="connsiteY47" fmla="*/ 1473465 h 1571053"/>
                <a:gd name="connsiteX48" fmla="*/ 586003 w 1812988"/>
                <a:gd name="connsiteY48" fmla="*/ 1425200 h 1571053"/>
                <a:gd name="connsiteX49" fmla="*/ 402873 w 1812988"/>
                <a:gd name="connsiteY49" fmla="*/ 1571053 h 1571053"/>
                <a:gd name="connsiteX50" fmla="*/ 475191 w 1812988"/>
                <a:gd name="connsiteY50" fmla="*/ 1355132 h 1571053"/>
                <a:gd name="connsiteX51" fmla="*/ 265506 w 1812988"/>
                <a:gd name="connsiteY51" fmla="*/ 1464373 h 1571053"/>
                <a:gd name="connsiteX52" fmla="*/ 380947 w 1812988"/>
                <a:gd name="connsiteY52" fmla="*/ 1265950 h 1571053"/>
                <a:gd name="connsiteX53" fmla="*/ 152771 w 1812988"/>
                <a:gd name="connsiteY53" fmla="*/ 1334384 h 1571053"/>
                <a:gd name="connsiteX54" fmla="*/ 306903 w 1812988"/>
                <a:gd name="connsiteY54" fmla="*/ 1161089 h 1571053"/>
                <a:gd name="connsiteX55" fmla="*/ 69002 w 1812988"/>
                <a:gd name="connsiteY55" fmla="*/ 1186077 h 1571053"/>
                <a:gd name="connsiteX56" fmla="*/ 255899 w 1812988"/>
                <a:gd name="connsiteY56" fmla="*/ 1044564 h 1571053"/>
                <a:gd name="connsiteX57" fmla="*/ 17414 w 1812988"/>
                <a:gd name="connsiteY57" fmla="*/ 1025160 h 1571053"/>
                <a:gd name="connsiteX58" fmla="*/ 229900 w 1812988"/>
                <a:gd name="connsiteY58" fmla="*/ 920872 h 1571053"/>
                <a:gd name="connsiteX59" fmla="*/ 0 w 1812988"/>
                <a:gd name="connsiteY59" fmla="*/ 857810 h 1571053"/>
                <a:gd name="connsiteX0" fmla="*/ 0 w 1812988"/>
                <a:gd name="connsiteY0" fmla="*/ 857810 h 1571053"/>
                <a:gd name="connsiteX1" fmla="*/ 229900 w 1812988"/>
                <a:gd name="connsiteY1" fmla="*/ 794748 h 1571053"/>
                <a:gd name="connsiteX2" fmla="*/ 17414 w 1812988"/>
                <a:gd name="connsiteY2" fmla="*/ 690460 h 1571053"/>
                <a:gd name="connsiteX3" fmla="*/ 255899 w 1812988"/>
                <a:gd name="connsiteY3" fmla="*/ 671056 h 1571053"/>
                <a:gd name="connsiteX4" fmla="*/ 69002 w 1812988"/>
                <a:gd name="connsiteY4" fmla="*/ 529543 h 1571053"/>
                <a:gd name="connsiteX5" fmla="*/ 306903 w 1812988"/>
                <a:gd name="connsiteY5" fmla="*/ 554531 h 1571053"/>
                <a:gd name="connsiteX6" fmla="*/ 152771 w 1812988"/>
                <a:gd name="connsiteY6" fmla="*/ 381236 h 1571053"/>
                <a:gd name="connsiteX7" fmla="*/ 380947 w 1812988"/>
                <a:gd name="connsiteY7" fmla="*/ 449670 h 1571053"/>
                <a:gd name="connsiteX8" fmla="*/ 265506 w 1812988"/>
                <a:gd name="connsiteY8" fmla="*/ 251247 h 1571053"/>
                <a:gd name="connsiteX9" fmla="*/ 475191 w 1812988"/>
                <a:gd name="connsiteY9" fmla="*/ 360488 h 1571053"/>
                <a:gd name="connsiteX10" fmla="*/ 402873 w 1812988"/>
                <a:gd name="connsiteY10" fmla="*/ 144567 h 1571053"/>
                <a:gd name="connsiteX11" fmla="*/ 586003 w 1812988"/>
                <a:gd name="connsiteY11" fmla="*/ 290420 h 1571053"/>
                <a:gd name="connsiteX12" fmla="*/ 559597 w 1812988"/>
                <a:gd name="connsiteY12" fmla="*/ 65296 h 1571053"/>
                <a:gd name="connsiteX13" fmla="*/ 709141 w 1812988"/>
                <a:gd name="connsiteY13" fmla="*/ 242155 h 1571053"/>
                <a:gd name="connsiteX14" fmla="*/ 729646 w 1812988"/>
                <a:gd name="connsiteY14" fmla="*/ 16479 h 1571053"/>
                <a:gd name="connsiteX15" fmla="*/ 839853 w 1812988"/>
                <a:gd name="connsiteY15" fmla="*/ 217553 h 1571053"/>
                <a:gd name="connsiteX16" fmla="*/ 906494 w 1812988"/>
                <a:gd name="connsiteY16" fmla="*/ 0 h 1571053"/>
                <a:gd name="connsiteX17" fmla="*/ 973135 w 1812988"/>
                <a:gd name="connsiteY17" fmla="*/ 217553 h 1571053"/>
                <a:gd name="connsiteX18" fmla="*/ 1083342 w 1812988"/>
                <a:gd name="connsiteY18" fmla="*/ 16479 h 1571053"/>
                <a:gd name="connsiteX19" fmla="*/ 1103847 w 1812988"/>
                <a:gd name="connsiteY19" fmla="*/ 242155 h 1571053"/>
                <a:gd name="connsiteX20" fmla="*/ 1253391 w 1812988"/>
                <a:gd name="connsiteY20" fmla="*/ 65296 h 1571053"/>
                <a:gd name="connsiteX21" fmla="*/ 1226985 w 1812988"/>
                <a:gd name="connsiteY21" fmla="*/ 290420 h 1571053"/>
                <a:gd name="connsiteX22" fmla="*/ 1410115 w 1812988"/>
                <a:gd name="connsiteY22" fmla="*/ 144567 h 1571053"/>
                <a:gd name="connsiteX23" fmla="*/ 1337797 w 1812988"/>
                <a:gd name="connsiteY23" fmla="*/ 360488 h 1571053"/>
                <a:gd name="connsiteX24" fmla="*/ 1547482 w 1812988"/>
                <a:gd name="connsiteY24" fmla="*/ 251247 h 1571053"/>
                <a:gd name="connsiteX25" fmla="*/ 1432041 w 1812988"/>
                <a:gd name="connsiteY25" fmla="*/ 449670 h 1571053"/>
                <a:gd name="connsiteX26" fmla="*/ 1660217 w 1812988"/>
                <a:gd name="connsiteY26" fmla="*/ 381236 h 1571053"/>
                <a:gd name="connsiteX27" fmla="*/ 1506085 w 1812988"/>
                <a:gd name="connsiteY27" fmla="*/ 554531 h 1571053"/>
                <a:gd name="connsiteX28" fmla="*/ 1743986 w 1812988"/>
                <a:gd name="connsiteY28" fmla="*/ 529543 h 1571053"/>
                <a:gd name="connsiteX29" fmla="*/ 1557089 w 1812988"/>
                <a:gd name="connsiteY29" fmla="*/ 671056 h 1571053"/>
                <a:gd name="connsiteX30" fmla="*/ 1795574 w 1812988"/>
                <a:gd name="connsiteY30" fmla="*/ 690460 h 1571053"/>
                <a:gd name="connsiteX31" fmla="*/ 1583088 w 1812988"/>
                <a:gd name="connsiteY31" fmla="*/ 794748 h 1571053"/>
                <a:gd name="connsiteX32" fmla="*/ 1812988 w 1812988"/>
                <a:gd name="connsiteY32" fmla="*/ 857810 h 1571053"/>
                <a:gd name="connsiteX33" fmla="*/ 1583088 w 1812988"/>
                <a:gd name="connsiteY33" fmla="*/ 920872 h 1571053"/>
                <a:gd name="connsiteX34" fmla="*/ 1795574 w 1812988"/>
                <a:gd name="connsiteY34" fmla="*/ 1025160 h 1571053"/>
                <a:gd name="connsiteX35" fmla="*/ 1557089 w 1812988"/>
                <a:gd name="connsiteY35" fmla="*/ 1044564 h 1571053"/>
                <a:gd name="connsiteX36" fmla="*/ 1743986 w 1812988"/>
                <a:gd name="connsiteY36" fmla="*/ 1186077 h 1571053"/>
                <a:gd name="connsiteX37" fmla="*/ 1506085 w 1812988"/>
                <a:gd name="connsiteY37" fmla="*/ 1161089 h 1571053"/>
                <a:gd name="connsiteX38" fmla="*/ 1660217 w 1812988"/>
                <a:gd name="connsiteY38" fmla="*/ 1334384 h 1571053"/>
                <a:gd name="connsiteX39" fmla="*/ 1432041 w 1812988"/>
                <a:gd name="connsiteY39" fmla="*/ 1265950 h 1571053"/>
                <a:gd name="connsiteX40" fmla="*/ 1547482 w 1812988"/>
                <a:gd name="connsiteY40" fmla="*/ 1464373 h 1571053"/>
                <a:gd name="connsiteX41" fmla="*/ 1337797 w 1812988"/>
                <a:gd name="connsiteY41" fmla="*/ 1355132 h 1571053"/>
                <a:gd name="connsiteX42" fmla="*/ 1226985 w 1812988"/>
                <a:gd name="connsiteY42" fmla="*/ 1425200 h 1571053"/>
                <a:gd name="connsiteX43" fmla="*/ 1103847 w 1812988"/>
                <a:gd name="connsiteY43" fmla="*/ 1473465 h 1571053"/>
                <a:gd name="connsiteX44" fmla="*/ 973135 w 1812988"/>
                <a:gd name="connsiteY44" fmla="*/ 1498067 h 1571053"/>
                <a:gd name="connsiteX45" fmla="*/ 839853 w 1812988"/>
                <a:gd name="connsiteY45" fmla="*/ 1498067 h 1571053"/>
                <a:gd name="connsiteX46" fmla="*/ 709141 w 1812988"/>
                <a:gd name="connsiteY46" fmla="*/ 1473465 h 1571053"/>
                <a:gd name="connsiteX47" fmla="*/ 586003 w 1812988"/>
                <a:gd name="connsiteY47" fmla="*/ 1425200 h 1571053"/>
                <a:gd name="connsiteX48" fmla="*/ 402873 w 1812988"/>
                <a:gd name="connsiteY48" fmla="*/ 1571053 h 1571053"/>
                <a:gd name="connsiteX49" fmla="*/ 475191 w 1812988"/>
                <a:gd name="connsiteY49" fmla="*/ 1355132 h 1571053"/>
                <a:gd name="connsiteX50" fmla="*/ 265506 w 1812988"/>
                <a:gd name="connsiteY50" fmla="*/ 1464373 h 1571053"/>
                <a:gd name="connsiteX51" fmla="*/ 380947 w 1812988"/>
                <a:gd name="connsiteY51" fmla="*/ 1265950 h 1571053"/>
                <a:gd name="connsiteX52" fmla="*/ 152771 w 1812988"/>
                <a:gd name="connsiteY52" fmla="*/ 1334384 h 1571053"/>
                <a:gd name="connsiteX53" fmla="*/ 306903 w 1812988"/>
                <a:gd name="connsiteY53" fmla="*/ 1161089 h 1571053"/>
                <a:gd name="connsiteX54" fmla="*/ 69002 w 1812988"/>
                <a:gd name="connsiteY54" fmla="*/ 1186077 h 1571053"/>
                <a:gd name="connsiteX55" fmla="*/ 255899 w 1812988"/>
                <a:gd name="connsiteY55" fmla="*/ 1044564 h 1571053"/>
                <a:gd name="connsiteX56" fmla="*/ 17414 w 1812988"/>
                <a:gd name="connsiteY56" fmla="*/ 1025160 h 1571053"/>
                <a:gd name="connsiteX57" fmla="*/ 229900 w 1812988"/>
                <a:gd name="connsiteY57" fmla="*/ 920872 h 1571053"/>
                <a:gd name="connsiteX58" fmla="*/ 0 w 1812988"/>
                <a:gd name="connsiteY58" fmla="*/ 857810 h 1571053"/>
                <a:gd name="connsiteX0" fmla="*/ 0 w 1812988"/>
                <a:gd name="connsiteY0" fmla="*/ 857810 h 1498067"/>
                <a:gd name="connsiteX1" fmla="*/ 229900 w 1812988"/>
                <a:gd name="connsiteY1" fmla="*/ 794748 h 1498067"/>
                <a:gd name="connsiteX2" fmla="*/ 17414 w 1812988"/>
                <a:gd name="connsiteY2" fmla="*/ 690460 h 1498067"/>
                <a:gd name="connsiteX3" fmla="*/ 255899 w 1812988"/>
                <a:gd name="connsiteY3" fmla="*/ 671056 h 1498067"/>
                <a:gd name="connsiteX4" fmla="*/ 69002 w 1812988"/>
                <a:gd name="connsiteY4" fmla="*/ 529543 h 1498067"/>
                <a:gd name="connsiteX5" fmla="*/ 306903 w 1812988"/>
                <a:gd name="connsiteY5" fmla="*/ 554531 h 1498067"/>
                <a:gd name="connsiteX6" fmla="*/ 152771 w 1812988"/>
                <a:gd name="connsiteY6" fmla="*/ 381236 h 1498067"/>
                <a:gd name="connsiteX7" fmla="*/ 380947 w 1812988"/>
                <a:gd name="connsiteY7" fmla="*/ 449670 h 1498067"/>
                <a:gd name="connsiteX8" fmla="*/ 265506 w 1812988"/>
                <a:gd name="connsiteY8" fmla="*/ 251247 h 1498067"/>
                <a:gd name="connsiteX9" fmla="*/ 475191 w 1812988"/>
                <a:gd name="connsiteY9" fmla="*/ 360488 h 1498067"/>
                <a:gd name="connsiteX10" fmla="*/ 402873 w 1812988"/>
                <a:gd name="connsiteY10" fmla="*/ 144567 h 1498067"/>
                <a:gd name="connsiteX11" fmla="*/ 586003 w 1812988"/>
                <a:gd name="connsiteY11" fmla="*/ 290420 h 1498067"/>
                <a:gd name="connsiteX12" fmla="*/ 559597 w 1812988"/>
                <a:gd name="connsiteY12" fmla="*/ 65296 h 1498067"/>
                <a:gd name="connsiteX13" fmla="*/ 709141 w 1812988"/>
                <a:gd name="connsiteY13" fmla="*/ 242155 h 1498067"/>
                <a:gd name="connsiteX14" fmla="*/ 729646 w 1812988"/>
                <a:gd name="connsiteY14" fmla="*/ 16479 h 1498067"/>
                <a:gd name="connsiteX15" fmla="*/ 839853 w 1812988"/>
                <a:gd name="connsiteY15" fmla="*/ 217553 h 1498067"/>
                <a:gd name="connsiteX16" fmla="*/ 906494 w 1812988"/>
                <a:gd name="connsiteY16" fmla="*/ 0 h 1498067"/>
                <a:gd name="connsiteX17" fmla="*/ 973135 w 1812988"/>
                <a:gd name="connsiteY17" fmla="*/ 217553 h 1498067"/>
                <a:gd name="connsiteX18" fmla="*/ 1083342 w 1812988"/>
                <a:gd name="connsiteY18" fmla="*/ 16479 h 1498067"/>
                <a:gd name="connsiteX19" fmla="*/ 1103847 w 1812988"/>
                <a:gd name="connsiteY19" fmla="*/ 242155 h 1498067"/>
                <a:gd name="connsiteX20" fmla="*/ 1253391 w 1812988"/>
                <a:gd name="connsiteY20" fmla="*/ 65296 h 1498067"/>
                <a:gd name="connsiteX21" fmla="*/ 1226985 w 1812988"/>
                <a:gd name="connsiteY21" fmla="*/ 290420 h 1498067"/>
                <a:gd name="connsiteX22" fmla="*/ 1410115 w 1812988"/>
                <a:gd name="connsiteY22" fmla="*/ 144567 h 1498067"/>
                <a:gd name="connsiteX23" fmla="*/ 1337797 w 1812988"/>
                <a:gd name="connsiteY23" fmla="*/ 360488 h 1498067"/>
                <a:gd name="connsiteX24" fmla="*/ 1547482 w 1812988"/>
                <a:gd name="connsiteY24" fmla="*/ 251247 h 1498067"/>
                <a:gd name="connsiteX25" fmla="*/ 1432041 w 1812988"/>
                <a:gd name="connsiteY25" fmla="*/ 449670 h 1498067"/>
                <a:gd name="connsiteX26" fmla="*/ 1660217 w 1812988"/>
                <a:gd name="connsiteY26" fmla="*/ 381236 h 1498067"/>
                <a:gd name="connsiteX27" fmla="*/ 1506085 w 1812988"/>
                <a:gd name="connsiteY27" fmla="*/ 554531 h 1498067"/>
                <a:gd name="connsiteX28" fmla="*/ 1743986 w 1812988"/>
                <a:gd name="connsiteY28" fmla="*/ 529543 h 1498067"/>
                <a:gd name="connsiteX29" fmla="*/ 1557089 w 1812988"/>
                <a:gd name="connsiteY29" fmla="*/ 671056 h 1498067"/>
                <a:gd name="connsiteX30" fmla="*/ 1795574 w 1812988"/>
                <a:gd name="connsiteY30" fmla="*/ 690460 h 1498067"/>
                <a:gd name="connsiteX31" fmla="*/ 1583088 w 1812988"/>
                <a:gd name="connsiteY31" fmla="*/ 794748 h 1498067"/>
                <a:gd name="connsiteX32" fmla="*/ 1812988 w 1812988"/>
                <a:gd name="connsiteY32" fmla="*/ 857810 h 1498067"/>
                <a:gd name="connsiteX33" fmla="*/ 1583088 w 1812988"/>
                <a:gd name="connsiteY33" fmla="*/ 920872 h 1498067"/>
                <a:gd name="connsiteX34" fmla="*/ 1795574 w 1812988"/>
                <a:gd name="connsiteY34" fmla="*/ 1025160 h 1498067"/>
                <a:gd name="connsiteX35" fmla="*/ 1557089 w 1812988"/>
                <a:gd name="connsiteY35" fmla="*/ 1044564 h 1498067"/>
                <a:gd name="connsiteX36" fmla="*/ 1743986 w 1812988"/>
                <a:gd name="connsiteY36" fmla="*/ 1186077 h 1498067"/>
                <a:gd name="connsiteX37" fmla="*/ 1506085 w 1812988"/>
                <a:gd name="connsiteY37" fmla="*/ 1161089 h 1498067"/>
                <a:gd name="connsiteX38" fmla="*/ 1660217 w 1812988"/>
                <a:gd name="connsiteY38" fmla="*/ 1334384 h 1498067"/>
                <a:gd name="connsiteX39" fmla="*/ 1432041 w 1812988"/>
                <a:gd name="connsiteY39" fmla="*/ 1265950 h 1498067"/>
                <a:gd name="connsiteX40" fmla="*/ 1547482 w 1812988"/>
                <a:gd name="connsiteY40" fmla="*/ 1464373 h 1498067"/>
                <a:gd name="connsiteX41" fmla="*/ 1337797 w 1812988"/>
                <a:gd name="connsiteY41" fmla="*/ 1355132 h 1498067"/>
                <a:gd name="connsiteX42" fmla="*/ 1226985 w 1812988"/>
                <a:gd name="connsiteY42" fmla="*/ 1425200 h 1498067"/>
                <a:gd name="connsiteX43" fmla="*/ 1103847 w 1812988"/>
                <a:gd name="connsiteY43" fmla="*/ 1473465 h 1498067"/>
                <a:gd name="connsiteX44" fmla="*/ 973135 w 1812988"/>
                <a:gd name="connsiteY44" fmla="*/ 1498067 h 1498067"/>
                <a:gd name="connsiteX45" fmla="*/ 839853 w 1812988"/>
                <a:gd name="connsiteY45" fmla="*/ 1498067 h 1498067"/>
                <a:gd name="connsiteX46" fmla="*/ 709141 w 1812988"/>
                <a:gd name="connsiteY46" fmla="*/ 1473465 h 1498067"/>
                <a:gd name="connsiteX47" fmla="*/ 586003 w 1812988"/>
                <a:gd name="connsiteY47" fmla="*/ 1425200 h 1498067"/>
                <a:gd name="connsiteX48" fmla="*/ 475191 w 1812988"/>
                <a:gd name="connsiteY48" fmla="*/ 1355132 h 1498067"/>
                <a:gd name="connsiteX49" fmla="*/ 265506 w 1812988"/>
                <a:gd name="connsiteY49" fmla="*/ 1464373 h 1498067"/>
                <a:gd name="connsiteX50" fmla="*/ 380947 w 1812988"/>
                <a:gd name="connsiteY50" fmla="*/ 1265950 h 1498067"/>
                <a:gd name="connsiteX51" fmla="*/ 152771 w 1812988"/>
                <a:gd name="connsiteY51" fmla="*/ 1334384 h 1498067"/>
                <a:gd name="connsiteX52" fmla="*/ 306903 w 1812988"/>
                <a:gd name="connsiteY52" fmla="*/ 1161089 h 1498067"/>
                <a:gd name="connsiteX53" fmla="*/ 69002 w 1812988"/>
                <a:gd name="connsiteY53" fmla="*/ 1186077 h 1498067"/>
                <a:gd name="connsiteX54" fmla="*/ 255899 w 1812988"/>
                <a:gd name="connsiteY54" fmla="*/ 1044564 h 1498067"/>
                <a:gd name="connsiteX55" fmla="*/ 17414 w 1812988"/>
                <a:gd name="connsiteY55" fmla="*/ 1025160 h 1498067"/>
                <a:gd name="connsiteX56" fmla="*/ 229900 w 1812988"/>
                <a:gd name="connsiteY56" fmla="*/ 920872 h 1498067"/>
                <a:gd name="connsiteX57" fmla="*/ 0 w 1812988"/>
                <a:gd name="connsiteY57" fmla="*/ 857810 h 149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812988" h="1498067">
                  <a:moveTo>
                    <a:pt x="0" y="857810"/>
                  </a:moveTo>
                  <a:lnTo>
                    <a:pt x="229900" y="794748"/>
                  </a:lnTo>
                  <a:lnTo>
                    <a:pt x="17414" y="690460"/>
                  </a:lnTo>
                  <a:lnTo>
                    <a:pt x="255899" y="671056"/>
                  </a:lnTo>
                  <a:lnTo>
                    <a:pt x="69002" y="529543"/>
                  </a:lnTo>
                  <a:lnTo>
                    <a:pt x="306903" y="554531"/>
                  </a:lnTo>
                  <a:lnTo>
                    <a:pt x="152771" y="381236"/>
                  </a:lnTo>
                  <a:lnTo>
                    <a:pt x="380947" y="449670"/>
                  </a:lnTo>
                  <a:lnTo>
                    <a:pt x="265506" y="251247"/>
                  </a:lnTo>
                  <a:lnTo>
                    <a:pt x="475191" y="360488"/>
                  </a:lnTo>
                  <a:lnTo>
                    <a:pt x="402873" y="144567"/>
                  </a:lnTo>
                  <a:lnTo>
                    <a:pt x="586003" y="290420"/>
                  </a:lnTo>
                  <a:lnTo>
                    <a:pt x="559597" y="65296"/>
                  </a:lnTo>
                  <a:lnTo>
                    <a:pt x="709141" y="242155"/>
                  </a:lnTo>
                  <a:lnTo>
                    <a:pt x="729646" y="16479"/>
                  </a:lnTo>
                  <a:lnTo>
                    <a:pt x="839853" y="217553"/>
                  </a:lnTo>
                  <a:lnTo>
                    <a:pt x="906494" y="0"/>
                  </a:lnTo>
                  <a:lnTo>
                    <a:pt x="973135" y="217553"/>
                  </a:lnTo>
                  <a:lnTo>
                    <a:pt x="1083342" y="16479"/>
                  </a:lnTo>
                  <a:lnTo>
                    <a:pt x="1103847" y="242155"/>
                  </a:lnTo>
                  <a:lnTo>
                    <a:pt x="1253391" y="65296"/>
                  </a:lnTo>
                  <a:lnTo>
                    <a:pt x="1226985" y="290420"/>
                  </a:lnTo>
                  <a:lnTo>
                    <a:pt x="1410115" y="144567"/>
                  </a:lnTo>
                  <a:lnTo>
                    <a:pt x="1337797" y="360488"/>
                  </a:lnTo>
                  <a:lnTo>
                    <a:pt x="1547482" y="251247"/>
                  </a:lnTo>
                  <a:lnTo>
                    <a:pt x="1432041" y="449670"/>
                  </a:lnTo>
                  <a:lnTo>
                    <a:pt x="1660217" y="381236"/>
                  </a:lnTo>
                  <a:lnTo>
                    <a:pt x="1506085" y="554531"/>
                  </a:lnTo>
                  <a:lnTo>
                    <a:pt x="1743986" y="529543"/>
                  </a:lnTo>
                  <a:lnTo>
                    <a:pt x="1557089" y="671056"/>
                  </a:lnTo>
                  <a:lnTo>
                    <a:pt x="1795574" y="690460"/>
                  </a:lnTo>
                  <a:lnTo>
                    <a:pt x="1583088" y="794748"/>
                  </a:lnTo>
                  <a:lnTo>
                    <a:pt x="1812988" y="857810"/>
                  </a:lnTo>
                  <a:lnTo>
                    <a:pt x="1583088" y="920872"/>
                  </a:lnTo>
                  <a:lnTo>
                    <a:pt x="1795574" y="1025160"/>
                  </a:lnTo>
                  <a:lnTo>
                    <a:pt x="1557089" y="1044564"/>
                  </a:lnTo>
                  <a:lnTo>
                    <a:pt x="1743986" y="1186077"/>
                  </a:lnTo>
                  <a:lnTo>
                    <a:pt x="1506085" y="1161089"/>
                  </a:lnTo>
                  <a:lnTo>
                    <a:pt x="1660217" y="1334384"/>
                  </a:lnTo>
                  <a:lnTo>
                    <a:pt x="1432041" y="1265950"/>
                  </a:lnTo>
                  <a:lnTo>
                    <a:pt x="1547482" y="1464373"/>
                  </a:lnTo>
                  <a:lnTo>
                    <a:pt x="1337797" y="1355132"/>
                  </a:lnTo>
                  <a:lnTo>
                    <a:pt x="1226985" y="1425200"/>
                  </a:lnTo>
                  <a:lnTo>
                    <a:pt x="1103847" y="1473465"/>
                  </a:lnTo>
                  <a:lnTo>
                    <a:pt x="973135" y="1498067"/>
                  </a:lnTo>
                  <a:lnTo>
                    <a:pt x="839853" y="1498067"/>
                  </a:lnTo>
                  <a:lnTo>
                    <a:pt x="709141" y="1473465"/>
                  </a:lnTo>
                  <a:lnTo>
                    <a:pt x="586003" y="1425200"/>
                  </a:lnTo>
                  <a:lnTo>
                    <a:pt x="475191" y="1355132"/>
                  </a:lnTo>
                  <a:lnTo>
                    <a:pt x="265506" y="1464373"/>
                  </a:lnTo>
                  <a:lnTo>
                    <a:pt x="380947" y="1265950"/>
                  </a:lnTo>
                  <a:lnTo>
                    <a:pt x="152771" y="1334384"/>
                  </a:lnTo>
                  <a:lnTo>
                    <a:pt x="306903" y="1161089"/>
                  </a:lnTo>
                  <a:lnTo>
                    <a:pt x="69002" y="1186077"/>
                  </a:lnTo>
                  <a:lnTo>
                    <a:pt x="255899" y="1044564"/>
                  </a:lnTo>
                  <a:lnTo>
                    <a:pt x="17414" y="1025160"/>
                  </a:lnTo>
                  <a:lnTo>
                    <a:pt x="229900" y="920872"/>
                  </a:lnTo>
                  <a:lnTo>
                    <a:pt x="0" y="857810"/>
                  </a:lnTo>
                  <a:close/>
                </a:path>
              </a:pathLst>
            </a:custGeom>
            <a:solidFill>
              <a:srgbClr val="FFFF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星 32 85"/>
            <p:cNvSpPr/>
            <p:nvPr/>
          </p:nvSpPr>
          <p:spPr>
            <a:xfrm>
              <a:off x="773751" y="5781752"/>
              <a:ext cx="1495531" cy="1088365"/>
            </a:xfrm>
            <a:custGeom>
              <a:avLst/>
              <a:gdLst>
                <a:gd name="connsiteX0" fmla="*/ 0 w 1812988"/>
                <a:gd name="connsiteY0" fmla="*/ 857810 h 1715620"/>
                <a:gd name="connsiteX1" fmla="*/ 229900 w 1812988"/>
                <a:gd name="connsiteY1" fmla="*/ 794748 h 1715620"/>
                <a:gd name="connsiteX2" fmla="*/ 17414 w 1812988"/>
                <a:gd name="connsiteY2" fmla="*/ 690460 h 1715620"/>
                <a:gd name="connsiteX3" fmla="*/ 255899 w 1812988"/>
                <a:gd name="connsiteY3" fmla="*/ 671056 h 1715620"/>
                <a:gd name="connsiteX4" fmla="*/ 69002 w 1812988"/>
                <a:gd name="connsiteY4" fmla="*/ 529543 h 1715620"/>
                <a:gd name="connsiteX5" fmla="*/ 306903 w 1812988"/>
                <a:gd name="connsiteY5" fmla="*/ 554531 h 1715620"/>
                <a:gd name="connsiteX6" fmla="*/ 152771 w 1812988"/>
                <a:gd name="connsiteY6" fmla="*/ 381236 h 1715620"/>
                <a:gd name="connsiteX7" fmla="*/ 380947 w 1812988"/>
                <a:gd name="connsiteY7" fmla="*/ 449670 h 1715620"/>
                <a:gd name="connsiteX8" fmla="*/ 265506 w 1812988"/>
                <a:gd name="connsiteY8" fmla="*/ 251247 h 1715620"/>
                <a:gd name="connsiteX9" fmla="*/ 475191 w 1812988"/>
                <a:gd name="connsiteY9" fmla="*/ 360488 h 1715620"/>
                <a:gd name="connsiteX10" fmla="*/ 402873 w 1812988"/>
                <a:gd name="connsiteY10" fmla="*/ 144567 h 1715620"/>
                <a:gd name="connsiteX11" fmla="*/ 586003 w 1812988"/>
                <a:gd name="connsiteY11" fmla="*/ 290420 h 1715620"/>
                <a:gd name="connsiteX12" fmla="*/ 559597 w 1812988"/>
                <a:gd name="connsiteY12" fmla="*/ 65296 h 1715620"/>
                <a:gd name="connsiteX13" fmla="*/ 709141 w 1812988"/>
                <a:gd name="connsiteY13" fmla="*/ 242155 h 1715620"/>
                <a:gd name="connsiteX14" fmla="*/ 729646 w 1812988"/>
                <a:gd name="connsiteY14" fmla="*/ 16479 h 1715620"/>
                <a:gd name="connsiteX15" fmla="*/ 839853 w 1812988"/>
                <a:gd name="connsiteY15" fmla="*/ 217553 h 1715620"/>
                <a:gd name="connsiteX16" fmla="*/ 906494 w 1812988"/>
                <a:gd name="connsiteY16" fmla="*/ 0 h 1715620"/>
                <a:gd name="connsiteX17" fmla="*/ 973135 w 1812988"/>
                <a:gd name="connsiteY17" fmla="*/ 217553 h 1715620"/>
                <a:gd name="connsiteX18" fmla="*/ 1083342 w 1812988"/>
                <a:gd name="connsiteY18" fmla="*/ 16479 h 1715620"/>
                <a:gd name="connsiteX19" fmla="*/ 1103847 w 1812988"/>
                <a:gd name="connsiteY19" fmla="*/ 242155 h 1715620"/>
                <a:gd name="connsiteX20" fmla="*/ 1253391 w 1812988"/>
                <a:gd name="connsiteY20" fmla="*/ 65296 h 1715620"/>
                <a:gd name="connsiteX21" fmla="*/ 1226985 w 1812988"/>
                <a:gd name="connsiteY21" fmla="*/ 290420 h 1715620"/>
                <a:gd name="connsiteX22" fmla="*/ 1410115 w 1812988"/>
                <a:gd name="connsiteY22" fmla="*/ 144567 h 1715620"/>
                <a:gd name="connsiteX23" fmla="*/ 1337797 w 1812988"/>
                <a:gd name="connsiteY23" fmla="*/ 360488 h 1715620"/>
                <a:gd name="connsiteX24" fmla="*/ 1547482 w 1812988"/>
                <a:gd name="connsiteY24" fmla="*/ 251247 h 1715620"/>
                <a:gd name="connsiteX25" fmla="*/ 1432041 w 1812988"/>
                <a:gd name="connsiteY25" fmla="*/ 449670 h 1715620"/>
                <a:gd name="connsiteX26" fmla="*/ 1660217 w 1812988"/>
                <a:gd name="connsiteY26" fmla="*/ 381236 h 1715620"/>
                <a:gd name="connsiteX27" fmla="*/ 1506085 w 1812988"/>
                <a:gd name="connsiteY27" fmla="*/ 554531 h 1715620"/>
                <a:gd name="connsiteX28" fmla="*/ 1743986 w 1812988"/>
                <a:gd name="connsiteY28" fmla="*/ 529543 h 1715620"/>
                <a:gd name="connsiteX29" fmla="*/ 1557089 w 1812988"/>
                <a:gd name="connsiteY29" fmla="*/ 671056 h 1715620"/>
                <a:gd name="connsiteX30" fmla="*/ 1795574 w 1812988"/>
                <a:gd name="connsiteY30" fmla="*/ 690460 h 1715620"/>
                <a:gd name="connsiteX31" fmla="*/ 1583088 w 1812988"/>
                <a:gd name="connsiteY31" fmla="*/ 794748 h 1715620"/>
                <a:gd name="connsiteX32" fmla="*/ 1812988 w 1812988"/>
                <a:gd name="connsiteY32" fmla="*/ 857810 h 1715620"/>
                <a:gd name="connsiteX33" fmla="*/ 1583088 w 1812988"/>
                <a:gd name="connsiteY33" fmla="*/ 920872 h 1715620"/>
                <a:gd name="connsiteX34" fmla="*/ 1795574 w 1812988"/>
                <a:gd name="connsiteY34" fmla="*/ 1025160 h 1715620"/>
                <a:gd name="connsiteX35" fmla="*/ 1557089 w 1812988"/>
                <a:gd name="connsiteY35" fmla="*/ 1044564 h 1715620"/>
                <a:gd name="connsiteX36" fmla="*/ 1743986 w 1812988"/>
                <a:gd name="connsiteY36" fmla="*/ 1186077 h 1715620"/>
                <a:gd name="connsiteX37" fmla="*/ 1506085 w 1812988"/>
                <a:gd name="connsiteY37" fmla="*/ 1161089 h 1715620"/>
                <a:gd name="connsiteX38" fmla="*/ 1660217 w 1812988"/>
                <a:gd name="connsiteY38" fmla="*/ 1334384 h 1715620"/>
                <a:gd name="connsiteX39" fmla="*/ 1432041 w 1812988"/>
                <a:gd name="connsiteY39" fmla="*/ 1265950 h 1715620"/>
                <a:gd name="connsiteX40" fmla="*/ 1547482 w 1812988"/>
                <a:gd name="connsiteY40" fmla="*/ 1464373 h 1715620"/>
                <a:gd name="connsiteX41" fmla="*/ 1337797 w 1812988"/>
                <a:gd name="connsiteY41" fmla="*/ 1355132 h 1715620"/>
                <a:gd name="connsiteX42" fmla="*/ 1410115 w 1812988"/>
                <a:gd name="connsiteY42" fmla="*/ 1571053 h 1715620"/>
                <a:gd name="connsiteX43" fmla="*/ 1226985 w 1812988"/>
                <a:gd name="connsiteY43" fmla="*/ 1425200 h 1715620"/>
                <a:gd name="connsiteX44" fmla="*/ 1253391 w 1812988"/>
                <a:gd name="connsiteY44" fmla="*/ 1650324 h 1715620"/>
                <a:gd name="connsiteX45" fmla="*/ 1103847 w 1812988"/>
                <a:gd name="connsiteY45" fmla="*/ 1473465 h 1715620"/>
                <a:gd name="connsiteX46" fmla="*/ 1083342 w 1812988"/>
                <a:gd name="connsiteY46" fmla="*/ 1699141 h 1715620"/>
                <a:gd name="connsiteX47" fmla="*/ 973135 w 1812988"/>
                <a:gd name="connsiteY47" fmla="*/ 1498067 h 1715620"/>
                <a:gd name="connsiteX48" fmla="*/ 906494 w 1812988"/>
                <a:gd name="connsiteY48" fmla="*/ 1715620 h 1715620"/>
                <a:gd name="connsiteX49" fmla="*/ 839853 w 1812988"/>
                <a:gd name="connsiteY49" fmla="*/ 1498067 h 1715620"/>
                <a:gd name="connsiteX50" fmla="*/ 729646 w 1812988"/>
                <a:gd name="connsiteY50" fmla="*/ 1699141 h 1715620"/>
                <a:gd name="connsiteX51" fmla="*/ 709141 w 1812988"/>
                <a:gd name="connsiteY51" fmla="*/ 1473465 h 1715620"/>
                <a:gd name="connsiteX52" fmla="*/ 559597 w 1812988"/>
                <a:gd name="connsiteY52" fmla="*/ 1650324 h 1715620"/>
                <a:gd name="connsiteX53" fmla="*/ 586003 w 1812988"/>
                <a:gd name="connsiteY53" fmla="*/ 1425200 h 1715620"/>
                <a:gd name="connsiteX54" fmla="*/ 402873 w 1812988"/>
                <a:gd name="connsiteY54" fmla="*/ 1571053 h 1715620"/>
                <a:gd name="connsiteX55" fmla="*/ 475191 w 1812988"/>
                <a:gd name="connsiteY55" fmla="*/ 1355132 h 1715620"/>
                <a:gd name="connsiteX56" fmla="*/ 265506 w 1812988"/>
                <a:gd name="connsiteY56" fmla="*/ 1464373 h 1715620"/>
                <a:gd name="connsiteX57" fmla="*/ 380947 w 1812988"/>
                <a:gd name="connsiteY57" fmla="*/ 1265950 h 1715620"/>
                <a:gd name="connsiteX58" fmla="*/ 152771 w 1812988"/>
                <a:gd name="connsiteY58" fmla="*/ 1334384 h 1715620"/>
                <a:gd name="connsiteX59" fmla="*/ 306903 w 1812988"/>
                <a:gd name="connsiteY59" fmla="*/ 1161089 h 1715620"/>
                <a:gd name="connsiteX60" fmla="*/ 69002 w 1812988"/>
                <a:gd name="connsiteY60" fmla="*/ 1186077 h 1715620"/>
                <a:gd name="connsiteX61" fmla="*/ 255899 w 1812988"/>
                <a:gd name="connsiteY61" fmla="*/ 1044564 h 1715620"/>
                <a:gd name="connsiteX62" fmla="*/ 17414 w 1812988"/>
                <a:gd name="connsiteY62" fmla="*/ 1025160 h 1715620"/>
                <a:gd name="connsiteX63" fmla="*/ 229900 w 1812988"/>
                <a:gd name="connsiteY63" fmla="*/ 920872 h 1715620"/>
                <a:gd name="connsiteX64" fmla="*/ 0 w 1812988"/>
                <a:gd name="connsiteY64" fmla="*/ 857810 h 1715620"/>
                <a:gd name="connsiteX0" fmla="*/ 0 w 1812988"/>
                <a:gd name="connsiteY0" fmla="*/ 857810 h 1715620"/>
                <a:gd name="connsiteX1" fmla="*/ 229900 w 1812988"/>
                <a:gd name="connsiteY1" fmla="*/ 794748 h 1715620"/>
                <a:gd name="connsiteX2" fmla="*/ 17414 w 1812988"/>
                <a:gd name="connsiteY2" fmla="*/ 690460 h 1715620"/>
                <a:gd name="connsiteX3" fmla="*/ 255899 w 1812988"/>
                <a:gd name="connsiteY3" fmla="*/ 671056 h 1715620"/>
                <a:gd name="connsiteX4" fmla="*/ 69002 w 1812988"/>
                <a:gd name="connsiteY4" fmla="*/ 529543 h 1715620"/>
                <a:gd name="connsiteX5" fmla="*/ 306903 w 1812988"/>
                <a:gd name="connsiteY5" fmla="*/ 554531 h 1715620"/>
                <a:gd name="connsiteX6" fmla="*/ 152771 w 1812988"/>
                <a:gd name="connsiteY6" fmla="*/ 381236 h 1715620"/>
                <a:gd name="connsiteX7" fmla="*/ 380947 w 1812988"/>
                <a:gd name="connsiteY7" fmla="*/ 449670 h 1715620"/>
                <a:gd name="connsiteX8" fmla="*/ 265506 w 1812988"/>
                <a:gd name="connsiteY8" fmla="*/ 251247 h 1715620"/>
                <a:gd name="connsiteX9" fmla="*/ 475191 w 1812988"/>
                <a:gd name="connsiteY9" fmla="*/ 360488 h 1715620"/>
                <a:gd name="connsiteX10" fmla="*/ 402873 w 1812988"/>
                <a:gd name="connsiteY10" fmla="*/ 144567 h 1715620"/>
                <a:gd name="connsiteX11" fmla="*/ 586003 w 1812988"/>
                <a:gd name="connsiteY11" fmla="*/ 290420 h 1715620"/>
                <a:gd name="connsiteX12" fmla="*/ 559597 w 1812988"/>
                <a:gd name="connsiteY12" fmla="*/ 65296 h 1715620"/>
                <a:gd name="connsiteX13" fmla="*/ 709141 w 1812988"/>
                <a:gd name="connsiteY13" fmla="*/ 242155 h 1715620"/>
                <a:gd name="connsiteX14" fmla="*/ 729646 w 1812988"/>
                <a:gd name="connsiteY14" fmla="*/ 16479 h 1715620"/>
                <a:gd name="connsiteX15" fmla="*/ 839853 w 1812988"/>
                <a:gd name="connsiteY15" fmla="*/ 217553 h 1715620"/>
                <a:gd name="connsiteX16" fmla="*/ 906494 w 1812988"/>
                <a:gd name="connsiteY16" fmla="*/ 0 h 1715620"/>
                <a:gd name="connsiteX17" fmla="*/ 973135 w 1812988"/>
                <a:gd name="connsiteY17" fmla="*/ 217553 h 1715620"/>
                <a:gd name="connsiteX18" fmla="*/ 1083342 w 1812988"/>
                <a:gd name="connsiteY18" fmla="*/ 16479 h 1715620"/>
                <a:gd name="connsiteX19" fmla="*/ 1103847 w 1812988"/>
                <a:gd name="connsiteY19" fmla="*/ 242155 h 1715620"/>
                <a:gd name="connsiteX20" fmla="*/ 1253391 w 1812988"/>
                <a:gd name="connsiteY20" fmla="*/ 65296 h 1715620"/>
                <a:gd name="connsiteX21" fmla="*/ 1226985 w 1812988"/>
                <a:gd name="connsiteY21" fmla="*/ 290420 h 1715620"/>
                <a:gd name="connsiteX22" fmla="*/ 1410115 w 1812988"/>
                <a:gd name="connsiteY22" fmla="*/ 144567 h 1715620"/>
                <a:gd name="connsiteX23" fmla="*/ 1337797 w 1812988"/>
                <a:gd name="connsiteY23" fmla="*/ 360488 h 1715620"/>
                <a:gd name="connsiteX24" fmla="*/ 1547482 w 1812988"/>
                <a:gd name="connsiteY24" fmla="*/ 251247 h 1715620"/>
                <a:gd name="connsiteX25" fmla="*/ 1432041 w 1812988"/>
                <a:gd name="connsiteY25" fmla="*/ 449670 h 1715620"/>
                <a:gd name="connsiteX26" fmla="*/ 1660217 w 1812988"/>
                <a:gd name="connsiteY26" fmla="*/ 381236 h 1715620"/>
                <a:gd name="connsiteX27" fmla="*/ 1506085 w 1812988"/>
                <a:gd name="connsiteY27" fmla="*/ 554531 h 1715620"/>
                <a:gd name="connsiteX28" fmla="*/ 1743986 w 1812988"/>
                <a:gd name="connsiteY28" fmla="*/ 529543 h 1715620"/>
                <a:gd name="connsiteX29" fmla="*/ 1557089 w 1812988"/>
                <a:gd name="connsiteY29" fmla="*/ 671056 h 1715620"/>
                <a:gd name="connsiteX30" fmla="*/ 1795574 w 1812988"/>
                <a:gd name="connsiteY30" fmla="*/ 690460 h 1715620"/>
                <a:gd name="connsiteX31" fmla="*/ 1583088 w 1812988"/>
                <a:gd name="connsiteY31" fmla="*/ 794748 h 1715620"/>
                <a:gd name="connsiteX32" fmla="*/ 1812988 w 1812988"/>
                <a:gd name="connsiteY32" fmla="*/ 857810 h 1715620"/>
                <a:gd name="connsiteX33" fmla="*/ 1583088 w 1812988"/>
                <a:gd name="connsiteY33" fmla="*/ 920872 h 1715620"/>
                <a:gd name="connsiteX34" fmla="*/ 1795574 w 1812988"/>
                <a:gd name="connsiteY34" fmla="*/ 1025160 h 1715620"/>
                <a:gd name="connsiteX35" fmla="*/ 1557089 w 1812988"/>
                <a:gd name="connsiteY35" fmla="*/ 1044564 h 1715620"/>
                <a:gd name="connsiteX36" fmla="*/ 1743986 w 1812988"/>
                <a:gd name="connsiteY36" fmla="*/ 1186077 h 1715620"/>
                <a:gd name="connsiteX37" fmla="*/ 1506085 w 1812988"/>
                <a:gd name="connsiteY37" fmla="*/ 1161089 h 1715620"/>
                <a:gd name="connsiteX38" fmla="*/ 1660217 w 1812988"/>
                <a:gd name="connsiteY38" fmla="*/ 1334384 h 1715620"/>
                <a:gd name="connsiteX39" fmla="*/ 1432041 w 1812988"/>
                <a:gd name="connsiteY39" fmla="*/ 1265950 h 1715620"/>
                <a:gd name="connsiteX40" fmla="*/ 1547482 w 1812988"/>
                <a:gd name="connsiteY40" fmla="*/ 1464373 h 1715620"/>
                <a:gd name="connsiteX41" fmla="*/ 1337797 w 1812988"/>
                <a:gd name="connsiteY41" fmla="*/ 1355132 h 1715620"/>
                <a:gd name="connsiteX42" fmla="*/ 1410115 w 1812988"/>
                <a:gd name="connsiteY42" fmla="*/ 1571053 h 1715620"/>
                <a:gd name="connsiteX43" fmla="*/ 1226985 w 1812988"/>
                <a:gd name="connsiteY43" fmla="*/ 1425200 h 1715620"/>
                <a:gd name="connsiteX44" fmla="*/ 1103847 w 1812988"/>
                <a:gd name="connsiteY44" fmla="*/ 1473465 h 1715620"/>
                <a:gd name="connsiteX45" fmla="*/ 1083342 w 1812988"/>
                <a:gd name="connsiteY45" fmla="*/ 1699141 h 1715620"/>
                <a:gd name="connsiteX46" fmla="*/ 973135 w 1812988"/>
                <a:gd name="connsiteY46" fmla="*/ 1498067 h 1715620"/>
                <a:gd name="connsiteX47" fmla="*/ 906494 w 1812988"/>
                <a:gd name="connsiteY47" fmla="*/ 1715620 h 1715620"/>
                <a:gd name="connsiteX48" fmla="*/ 839853 w 1812988"/>
                <a:gd name="connsiteY48" fmla="*/ 1498067 h 1715620"/>
                <a:gd name="connsiteX49" fmla="*/ 729646 w 1812988"/>
                <a:gd name="connsiteY49" fmla="*/ 1699141 h 1715620"/>
                <a:gd name="connsiteX50" fmla="*/ 709141 w 1812988"/>
                <a:gd name="connsiteY50" fmla="*/ 1473465 h 1715620"/>
                <a:gd name="connsiteX51" fmla="*/ 559597 w 1812988"/>
                <a:gd name="connsiteY51" fmla="*/ 1650324 h 1715620"/>
                <a:gd name="connsiteX52" fmla="*/ 586003 w 1812988"/>
                <a:gd name="connsiteY52" fmla="*/ 1425200 h 1715620"/>
                <a:gd name="connsiteX53" fmla="*/ 402873 w 1812988"/>
                <a:gd name="connsiteY53" fmla="*/ 1571053 h 1715620"/>
                <a:gd name="connsiteX54" fmla="*/ 475191 w 1812988"/>
                <a:gd name="connsiteY54" fmla="*/ 1355132 h 1715620"/>
                <a:gd name="connsiteX55" fmla="*/ 265506 w 1812988"/>
                <a:gd name="connsiteY55" fmla="*/ 1464373 h 1715620"/>
                <a:gd name="connsiteX56" fmla="*/ 380947 w 1812988"/>
                <a:gd name="connsiteY56" fmla="*/ 1265950 h 1715620"/>
                <a:gd name="connsiteX57" fmla="*/ 152771 w 1812988"/>
                <a:gd name="connsiteY57" fmla="*/ 1334384 h 1715620"/>
                <a:gd name="connsiteX58" fmla="*/ 306903 w 1812988"/>
                <a:gd name="connsiteY58" fmla="*/ 1161089 h 1715620"/>
                <a:gd name="connsiteX59" fmla="*/ 69002 w 1812988"/>
                <a:gd name="connsiteY59" fmla="*/ 1186077 h 1715620"/>
                <a:gd name="connsiteX60" fmla="*/ 255899 w 1812988"/>
                <a:gd name="connsiteY60" fmla="*/ 1044564 h 1715620"/>
                <a:gd name="connsiteX61" fmla="*/ 17414 w 1812988"/>
                <a:gd name="connsiteY61" fmla="*/ 1025160 h 1715620"/>
                <a:gd name="connsiteX62" fmla="*/ 229900 w 1812988"/>
                <a:gd name="connsiteY62" fmla="*/ 920872 h 1715620"/>
                <a:gd name="connsiteX63" fmla="*/ 0 w 1812988"/>
                <a:gd name="connsiteY63" fmla="*/ 857810 h 1715620"/>
                <a:gd name="connsiteX0" fmla="*/ 0 w 1812988"/>
                <a:gd name="connsiteY0" fmla="*/ 857810 h 1715620"/>
                <a:gd name="connsiteX1" fmla="*/ 229900 w 1812988"/>
                <a:gd name="connsiteY1" fmla="*/ 794748 h 1715620"/>
                <a:gd name="connsiteX2" fmla="*/ 17414 w 1812988"/>
                <a:gd name="connsiteY2" fmla="*/ 690460 h 1715620"/>
                <a:gd name="connsiteX3" fmla="*/ 255899 w 1812988"/>
                <a:gd name="connsiteY3" fmla="*/ 671056 h 1715620"/>
                <a:gd name="connsiteX4" fmla="*/ 69002 w 1812988"/>
                <a:gd name="connsiteY4" fmla="*/ 529543 h 1715620"/>
                <a:gd name="connsiteX5" fmla="*/ 306903 w 1812988"/>
                <a:gd name="connsiteY5" fmla="*/ 554531 h 1715620"/>
                <a:gd name="connsiteX6" fmla="*/ 152771 w 1812988"/>
                <a:gd name="connsiteY6" fmla="*/ 381236 h 1715620"/>
                <a:gd name="connsiteX7" fmla="*/ 380947 w 1812988"/>
                <a:gd name="connsiteY7" fmla="*/ 449670 h 1715620"/>
                <a:gd name="connsiteX8" fmla="*/ 265506 w 1812988"/>
                <a:gd name="connsiteY8" fmla="*/ 251247 h 1715620"/>
                <a:gd name="connsiteX9" fmla="*/ 475191 w 1812988"/>
                <a:gd name="connsiteY9" fmla="*/ 360488 h 1715620"/>
                <a:gd name="connsiteX10" fmla="*/ 402873 w 1812988"/>
                <a:gd name="connsiteY10" fmla="*/ 144567 h 1715620"/>
                <a:gd name="connsiteX11" fmla="*/ 586003 w 1812988"/>
                <a:gd name="connsiteY11" fmla="*/ 290420 h 1715620"/>
                <a:gd name="connsiteX12" fmla="*/ 559597 w 1812988"/>
                <a:gd name="connsiteY12" fmla="*/ 65296 h 1715620"/>
                <a:gd name="connsiteX13" fmla="*/ 709141 w 1812988"/>
                <a:gd name="connsiteY13" fmla="*/ 242155 h 1715620"/>
                <a:gd name="connsiteX14" fmla="*/ 729646 w 1812988"/>
                <a:gd name="connsiteY14" fmla="*/ 16479 h 1715620"/>
                <a:gd name="connsiteX15" fmla="*/ 839853 w 1812988"/>
                <a:gd name="connsiteY15" fmla="*/ 217553 h 1715620"/>
                <a:gd name="connsiteX16" fmla="*/ 906494 w 1812988"/>
                <a:gd name="connsiteY16" fmla="*/ 0 h 1715620"/>
                <a:gd name="connsiteX17" fmla="*/ 973135 w 1812988"/>
                <a:gd name="connsiteY17" fmla="*/ 217553 h 1715620"/>
                <a:gd name="connsiteX18" fmla="*/ 1083342 w 1812988"/>
                <a:gd name="connsiteY18" fmla="*/ 16479 h 1715620"/>
                <a:gd name="connsiteX19" fmla="*/ 1103847 w 1812988"/>
                <a:gd name="connsiteY19" fmla="*/ 242155 h 1715620"/>
                <a:gd name="connsiteX20" fmla="*/ 1253391 w 1812988"/>
                <a:gd name="connsiteY20" fmla="*/ 65296 h 1715620"/>
                <a:gd name="connsiteX21" fmla="*/ 1226985 w 1812988"/>
                <a:gd name="connsiteY21" fmla="*/ 290420 h 1715620"/>
                <a:gd name="connsiteX22" fmla="*/ 1410115 w 1812988"/>
                <a:gd name="connsiteY22" fmla="*/ 144567 h 1715620"/>
                <a:gd name="connsiteX23" fmla="*/ 1337797 w 1812988"/>
                <a:gd name="connsiteY23" fmla="*/ 360488 h 1715620"/>
                <a:gd name="connsiteX24" fmla="*/ 1547482 w 1812988"/>
                <a:gd name="connsiteY24" fmla="*/ 251247 h 1715620"/>
                <a:gd name="connsiteX25" fmla="*/ 1432041 w 1812988"/>
                <a:gd name="connsiteY25" fmla="*/ 449670 h 1715620"/>
                <a:gd name="connsiteX26" fmla="*/ 1660217 w 1812988"/>
                <a:gd name="connsiteY26" fmla="*/ 381236 h 1715620"/>
                <a:gd name="connsiteX27" fmla="*/ 1506085 w 1812988"/>
                <a:gd name="connsiteY27" fmla="*/ 554531 h 1715620"/>
                <a:gd name="connsiteX28" fmla="*/ 1743986 w 1812988"/>
                <a:gd name="connsiteY28" fmla="*/ 529543 h 1715620"/>
                <a:gd name="connsiteX29" fmla="*/ 1557089 w 1812988"/>
                <a:gd name="connsiteY29" fmla="*/ 671056 h 1715620"/>
                <a:gd name="connsiteX30" fmla="*/ 1795574 w 1812988"/>
                <a:gd name="connsiteY30" fmla="*/ 690460 h 1715620"/>
                <a:gd name="connsiteX31" fmla="*/ 1583088 w 1812988"/>
                <a:gd name="connsiteY31" fmla="*/ 794748 h 1715620"/>
                <a:gd name="connsiteX32" fmla="*/ 1812988 w 1812988"/>
                <a:gd name="connsiteY32" fmla="*/ 857810 h 1715620"/>
                <a:gd name="connsiteX33" fmla="*/ 1583088 w 1812988"/>
                <a:gd name="connsiteY33" fmla="*/ 920872 h 1715620"/>
                <a:gd name="connsiteX34" fmla="*/ 1795574 w 1812988"/>
                <a:gd name="connsiteY34" fmla="*/ 1025160 h 1715620"/>
                <a:gd name="connsiteX35" fmla="*/ 1557089 w 1812988"/>
                <a:gd name="connsiteY35" fmla="*/ 1044564 h 1715620"/>
                <a:gd name="connsiteX36" fmla="*/ 1743986 w 1812988"/>
                <a:gd name="connsiteY36" fmla="*/ 1186077 h 1715620"/>
                <a:gd name="connsiteX37" fmla="*/ 1506085 w 1812988"/>
                <a:gd name="connsiteY37" fmla="*/ 1161089 h 1715620"/>
                <a:gd name="connsiteX38" fmla="*/ 1660217 w 1812988"/>
                <a:gd name="connsiteY38" fmla="*/ 1334384 h 1715620"/>
                <a:gd name="connsiteX39" fmla="*/ 1432041 w 1812988"/>
                <a:gd name="connsiteY39" fmla="*/ 1265950 h 1715620"/>
                <a:gd name="connsiteX40" fmla="*/ 1547482 w 1812988"/>
                <a:gd name="connsiteY40" fmla="*/ 1464373 h 1715620"/>
                <a:gd name="connsiteX41" fmla="*/ 1337797 w 1812988"/>
                <a:gd name="connsiteY41" fmla="*/ 1355132 h 1715620"/>
                <a:gd name="connsiteX42" fmla="*/ 1410115 w 1812988"/>
                <a:gd name="connsiteY42" fmla="*/ 1571053 h 1715620"/>
                <a:gd name="connsiteX43" fmla="*/ 1226985 w 1812988"/>
                <a:gd name="connsiteY43" fmla="*/ 1425200 h 1715620"/>
                <a:gd name="connsiteX44" fmla="*/ 1103847 w 1812988"/>
                <a:gd name="connsiteY44" fmla="*/ 1473465 h 1715620"/>
                <a:gd name="connsiteX45" fmla="*/ 973135 w 1812988"/>
                <a:gd name="connsiteY45" fmla="*/ 1498067 h 1715620"/>
                <a:gd name="connsiteX46" fmla="*/ 906494 w 1812988"/>
                <a:gd name="connsiteY46" fmla="*/ 1715620 h 1715620"/>
                <a:gd name="connsiteX47" fmla="*/ 839853 w 1812988"/>
                <a:gd name="connsiteY47" fmla="*/ 1498067 h 1715620"/>
                <a:gd name="connsiteX48" fmla="*/ 729646 w 1812988"/>
                <a:gd name="connsiteY48" fmla="*/ 1699141 h 1715620"/>
                <a:gd name="connsiteX49" fmla="*/ 709141 w 1812988"/>
                <a:gd name="connsiteY49" fmla="*/ 1473465 h 1715620"/>
                <a:gd name="connsiteX50" fmla="*/ 559597 w 1812988"/>
                <a:gd name="connsiteY50" fmla="*/ 1650324 h 1715620"/>
                <a:gd name="connsiteX51" fmla="*/ 586003 w 1812988"/>
                <a:gd name="connsiteY51" fmla="*/ 1425200 h 1715620"/>
                <a:gd name="connsiteX52" fmla="*/ 402873 w 1812988"/>
                <a:gd name="connsiteY52" fmla="*/ 1571053 h 1715620"/>
                <a:gd name="connsiteX53" fmla="*/ 475191 w 1812988"/>
                <a:gd name="connsiteY53" fmla="*/ 1355132 h 1715620"/>
                <a:gd name="connsiteX54" fmla="*/ 265506 w 1812988"/>
                <a:gd name="connsiteY54" fmla="*/ 1464373 h 1715620"/>
                <a:gd name="connsiteX55" fmla="*/ 380947 w 1812988"/>
                <a:gd name="connsiteY55" fmla="*/ 1265950 h 1715620"/>
                <a:gd name="connsiteX56" fmla="*/ 152771 w 1812988"/>
                <a:gd name="connsiteY56" fmla="*/ 1334384 h 1715620"/>
                <a:gd name="connsiteX57" fmla="*/ 306903 w 1812988"/>
                <a:gd name="connsiteY57" fmla="*/ 1161089 h 1715620"/>
                <a:gd name="connsiteX58" fmla="*/ 69002 w 1812988"/>
                <a:gd name="connsiteY58" fmla="*/ 1186077 h 1715620"/>
                <a:gd name="connsiteX59" fmla="*/ 255899 w 1812988"/>
                <a:gd name="connsiteY59" fmla="*/ 1044564 h 1715620"/>
                <a:gd name="connsiteX60" fmla="*/ 17414 w 1812988"/>
                <a:gd name="connsiteY60" fmla="*/ 1025160 h 1715620"/>
                <a:gd name="connsiteX61" fmla="*/ 229900 w 1812988"/>
                <a:gd name="connsiteY61" fmla="*/ 920872 h 1715620"/>
                <a:gd name="connsiteX62" fmla="*/ 0 w 1812988"/>
                <a:gd name="connsiteY62" fmla="*/ 857810 h 1715620"/>
                <a:gd name="connsiteX0" fmla="*/ 0 w 1812988"/>
                <a:gd name="connsiteY0" fmla="*/ 857810 h 1699141"/>
                <a:gd name="connsiteX1" fmla="*/ 229900 w 1812988"/>
                <a:gd name="connsiteY1" fmla="*/ 794748 h 1699141"/>
                <a:gd name="connsiteX2" fmla="*/ 17414 w 1812988"/>
                <a:gd name="connsiteY2" fmla="*/ 690460 h 1699141"/>
                <a:gd name="connsiteX3" fmla="*/ 255899 w 1812988"/>
                <a:gd name="connsiteY3" fmla="*/ 671056 h 1699141"/>
                <a:gd name="connsiteX4" fmla="*/ 69002 w 1812988"/>
                <a:gd name="connsiteY4" fmla="*/ 529543 h 1699141"/>
                <a:gd name="connsiteX5" fmla="*/ 306903 w 1812988"/>
                <a:gd name="connsiteY5" fmla="*/ 554531 h 1699141"/>
                <a:gd name="connsiteX6" fmla="*/ 152771 w 1812988"/>
                <a:gd name="connsiteY6" fmla="*/ 381236 h 1699141"/>
                <a:gd name="connsiteX7" fmla="*/ 380947 w 1812988"/>
                <a:gd name="connsiteY7" fmla="*/ 449670 h 1699141"/>
                <a:gd name="connsiteX8" fmla="*/ 265506 w 1812988"/>
                <a:gd name="connsiteY8" fmla="*/ 251247 h 1699141"/>
                <a:gd name="connsiteX9" fmla="*/ 475191 w 1812988"/>
                <a:gd name="connsiteY9" fmla="*/ 360488 h 1699141"/>
                <a:gd name="connsiteX10" fmla="*/ 402873 w 1812988"/>
                <a:gd name="connsiteY10" fmla="*/ 144567 h 1699141"/>
                <a:gd name="connsiteX11" fmla="*/ 586003 w 1812988"/>
                <a:gd name="connsiteY11" fmla="*/ 290420 h 1699141"/>
                <a:gd name="connsiteX12" fmla="*/ 559597 w 1812988"/>
                <a:gd name="connsiteY12" fmla="*/ 65296 h 1699141"/>
                <a:gd name="connsiteX13" fmla="*/ 709141 w 1812988"/>
                <a:gd name="connsiteY13" fmla="*/ 242155 h 1699141"/>
                <a:gd name="connsiteX14" fmla="*/ 729646 w 1812988"/>
                <a:gd name="connsiteY14" fmla="*/ 16479 h 1699141"/>
                <a:gd name="connsiteX15" fmla="*/ 839853 w 1812988"/>
                <a:gd name="connsiteY15" fmla="*/ 217553 h 1699141"/>
                <a:gd name="connsiteX16" fmla="*/ 906494 w 1812988"/>
                <a:gd name="connsiteY16" fmla="*/ 0 h 1699141"/>
                <a:gd name="connsiteX17" fmla="*/ 973135 w 1812988"/>
                <a:gd name="connsiteY17" fmla="*/ 217553 h 1699141"/>
                <a:gd name="connsiteX18" fmla="*/ 1083342 w 1812988"/>
                <a:gd name="connsiteY18" fmla="*/ 16479 h 1699141"/>
                <a:gd name="connsiteX19" fmla="*/ 1103847 w 1812988"/>
                <a:gd name="connsiteY19" fmla="*/ 242155 h 1699141"/>
                <a:gd name="connsiteX20" fmla="*/ 1253391 w 1812988"/>
                <a:gd name="connsiteY20" fmla="*/ 65296 h 1699141"/>
                <a:gd name="connsiteX21" fmla="*/ 1226985 w 1812988"/>
                <a:gd name="connsiteY21" fmla="*/ 290420 h 1699141"/>
                <a:gd name="connsiteX22" fmla="*/ 1410115 w 1812988"/>
                <a:gd name="connsiteY22" fmla="*/ 144567 h 1699141"/>
                <a:gd name="connsiteX23" fmla="*/ 1337797 w 1812988"/>
                <a:gd name="connsiteY23" fmla="*/ 360488 h 1699141"/>
                <a:gd name="connsiteX24" fmla="*/ 1547482 w 1812988"/>
                <a:gd name="connsiteY24" fmla="*/ 251247 h 1699141"/>
                <a:gd name="connsiteX25" fmla="*/ 1432041 w 1812988"/>
                <a:gd name="connsiteY25" fmla="*/ 449670 h 1699141"/>
                <a:gd name="connsiteX26" fmla="*/ 1660217 w 1812988"/>
                <a:gd name="connsiteY26" fmla="*/ 381236 h 1699141"/>
                <a:gd name="connsiteX27" fmla="*/ 1506085 w 1812988"/>
                <a:gd name="connsiteY27" fmla="*/ 554531 h 1699141"/>
                <a:gd name="connsiteX28" fmla="*/ 1743986 w 1812988"/>
                <a:gd name="connsiteY28" fmla="*/ 529543 h 1699141"/>
                <a:gd name="connsiteX29" fmla="*/ 1557089 w 1812988"/>
                <a:gd name="connsiteY29" fmla="*/ 671056 h 1699141"/>
                <a:gd name="connsiteX30" fmla="*/ 1795574 w 1812988"/>
                <a:gd name="connsiteY30" fmla="*/ 690460 h 1699141"/>
                <a:gd name="connsiteX31" fmla="*/ 1583088 w 1812988"/>
                <a:gd name="connsiteY31" fmla="*/ 794748 h 1699141"/>
                <a:gd name="connsiteX32" fmla="*/ 1812988 w 1812988"/>
                <a:gd name="connsiteY32" fmla="*/ 857810 h 1699141"/>
                <a:gd name="connsiteX33" fmla="*/ 1583088 w 1812988"/>
                <a:gd name="connsiteY33" fmla="*/ 920872 h 1699141"/>
                <a:gd name="connsiteX34" fmla="*/ 1795574 w 1812988"/>
                <a:gd name="connsiteY34" fmla="*/ 1025160 h 1699141"/>
                <a:gd name="connsiteX35" fmla="*/ 1557089 w 1812988"/>
                <a:gd name="connsiteY35" fmla="*/ 1044564 h 1699141"/>
                <a:gd name="connsiteX36" fmla="*/ 1743986 w 1812988"/>
                <a:gd name="connsiteY36" fmla="*/ 1186077 h 1699141"/>
                <a:gd name="connsiteX37" fmla="*/ 1506085 w 1812988"/>
                <a:gd name="connsiteY37" fmla="*/ 1161089 h 1699141"/>
                <a:gd name="connsiteX38" fmla="*/ 1660217 w 1812988"/>
                <a:gd name="connsiteY38" fmla="*/ 1334384 h 1699141"/>
                <a:gd name="connsiteX39" fmla="*/ 1432041 w 1812988"/>
                <a:gd name="connsiteY39" fmla="*/ 1265950 h 1699141"/>
                <a:gd name="connsiteX40" fmla="*/ 1547482 w 1812988"/>
                <a:gd name="connsiteY40" fmla="*/ 1464373 h 1699141"/>
                <a:gd name="connsiteX41" fmla="*/ 1337797 w 1812988"/>
                <a:gd name="connsiteY41" fmla="*/ 1355132 h 1699141"/>
                <a:gd name="connsiteX42" fmla="*/ 1410115 w 1812988"/>
                <a:gd name="connsiteY42" fmla="*/ 1571053 h 1699141"/>
                <a:gd name="connsiteX43" fmla="*/ 1226985 w 1812988"/>
                <a:gd name="connsiteY43" fmla="*/ 1425200 h 1699141"/>
                <a:gd name="connsiteX44" fmla="*/ 1103847 w 1812988"/>
                <a:gd name="connsiteY44" fmla="*/ 1473465 h 1699141"/>
                <a:gd name="connsiteX45" fmla="*/ 973135 w 1812988"/>
                <a:gd name="connsiteY45" fmla="*/ 1498067 h 1699141"/>
                <a:gd name="connsiteX46" fmla="*/ 839853 w 1812988"/>
                <a:gd name="connsiteY46" fmla="*/ 1498067 h 1699141"/>
                <a:gd name="connsiteX47" fmla="*/ 729646 w 1812988"/>
                <a:gd name="connsiteY47" fmla="*/ 1699141 h 1699141"/>
                <a:gd name="connsiteX48" fmla="*/ 709141 w 1812988"/>
                <a:gd name="connsiteY48" fmla="*/ 1473465 h 1699141"/>
                <a:gd name="connsiteX49" fmla="*/ 559597 w 1812988"/>
                <a:gd name="connsiteY49" fmla="*/ 1650324 h 1699141"/>
                <a:gd name="connsiteX50" fmla="*/ 586003 w 1812988"/>
                <a:gd name="connsiteY50" fmla="*/ 1425200 h 1699141"/>
                <a:gd name="connsiteX51" fmla="*/ 402873 w 1812988"/>
                <a:gd name="connsiteY51" fmla="*/ 1571053 h 1699141"/>
                <a:gd name="connsiteX52" fmla="*/ 475191 w 1812988"/>
                <a:gd name="connsiteY52" fmla="*/ 1355132 h 1699141"/>
                <a:gd name="connsiteX53" fmla="*/ 265506 w 1812988"/>
                <a:gd name="connsiteY53" fmla="*/ 1464373 h 1699141"/>
                <a:gd name="connsiteX54" fmla="*/ 380947 w 1812988"/>
                <a:gd name="connsiteY54" fmla="*/ 1265950 h 1699141"/>
                <a:gd name="connsiteX55" fmla="*/ 152771 w 1812988"/>
                <a:gd name="connsiteY55" fmla="*/ 1334384 h 1699141"/>
                <a:gd name="connsiteX56" fmla="*/ 306903 w 1812988"/>
                <a:gd name="connsiteY56" fmla="*/ 1161089 h 1699141"/>
                <a:gd name="connsiteX57" fmla="*/ 69002 w 1812988"/>
                <a:gd name="connsiteY57" fmla="*/ 1186077 h 1699141"/>
                <a:gd name="connsiteX58" fmla="*/ 255899 w 1812988"/>
                <a:gd name="connsiteY58" fmla="*/ 1044564 h 1699141"/>
                <a:gd name="connsiteX59" fmla="*/ 17414 w 1812988"/>
                <a:gd name="connsiteY59" fmla="*/ 1025160 h 1699141"/>
                <a:gd name="connsiteX60" fmla="*/ 229900 w 1812988"/>
                <a:gd name="connsiteY60" fmla="*/ 920872 h 1699141"/>
                <a:gd name="connsiteX61" fmla="*/ 0 w 1812988"/>
                <a:gd name="connsiteY61" fmla="*/ 857810 h 1699141"/>
                <a:gd name="connsiteX0" fmla="*/ 0 w 1812988"/>
                <a:gd name="connsiteY0" fmla="*/ 857810 h 1650324"/>
                <a:gd name="connsiteX1" fmla="*/ 229900 w 1812988"/>
                <a:gd name="connsiteY1" fmla="*/ 794748 h 1650324"/>
                <a:gd name="connsiteX2" fmla="*/ 17414 w 1812988"/>
                <a:gd name="connsiteY2" fmla="*/ 690460 h 1650324"/>
                <a:gd name="connsiteX3" fmla="*/ 255899 w 1812988"/>
                <a:gd name="connsiteY3" fmla="*/ 671056 h 1650324"/>
                <a:gd name="connsiteX4" fmla="*/ 69002 w 1812988"/>
                <a:gd name="connsiteY4" fmla="*/ 529543 h 1650324"/>
                <a:gd name="connsiteX5" fmla="*/ 306903 w 1812988"/>
                <a:gd name="connsiteY5" fmla="*/ 554531 h 1650324"/>
                <a:gd name="connsiteX6" fmla="*/ 152771 w 1812988"/>
                <a:gd name="connsiteY6" fmla="*/ 381236 h 1650324"/>
                <a:gd name="connsiteX7" fmla="*/ 380947 w 1812988"/>
                <a:gd name="connsiteY7" fmla="*/ 449670 h 1650324"/>
                <a:gd name="connsiteX8" fmla="*/ 265506 w 1812988"/>
                <a:gd name="connsiteY8" fmla="*/ 251247 h 1650324"/>
                <a:gd name="connsiteX9" fmla="*/ 475191 w 1812988"/>
                <a:gd name="connsiteY9" fmla="*/ 360488 h 1650324"/>
                <a:gd name="connsiteX10" fmla="*/ 402873 w 1812988"/>
                <a:gd name="connsiteY10" fmla="*/ 144567 h 1650324"/>
                <a:gd name="connsiteX11" fmla="*/ 586003 w 1812988"/>
                <a:gd name="connsiteY11" fmla="*/ 290420 h 1650324"/>
                <a:gd name="connsiteX12" fmla="*/ 559597 w 1812988"/>
                <a:gd name="connsiteY12" fmla="*/ 65296 h 1650324"/>
                <a:gd name="connsiteX13" fmla="*/ 709141 w 1812988"/>
                <a:gd name="connsiteY13" fmla="*/ 242155 h 1650324"/>
                <a:gd name="connsiteX14" fmla="*/ 729646 w 1812988"/>
                <a:gd name="connsiteY14" fmla="*/ 16479 h 1650324"/>
                <a:gd name="connsiteX15" fmla="*/ 839853 w 1812988"/>
                <a:gd name="connsiteY15" fmla="*/ 217553 h 1650324"/>
                <a:gd name="connsiteX16" fmla="*/ 906494 w 1812988"/>
                <a:gd name="connsiteY16" fmla="*/ 0 h 1650324"/>
                <a:gd name="connsiteX17" fmla="*/ 973135 w 1812988"/>
                <a:gd name="connsiteY17" fmla="*/ 217553 h 1650324"/>
                <a:gd name="connsiteX18" fmla="*/ 1083342 w 1812988"/>
                <a:gd name="connsiteY18" fmla="*/ 16479 h 1650324"/>
                <a:gd name="connsiteX19" fmla="*/ 1103847 w 1812988"/>
                <a:gd name="connsiteY19" fmla="*/ 242155 h 1650324"/>
                <a:gd name="connsiteX20" fmla="*/ 1253391 w 1812988"/>
                <a:gd name="connsiteY20" fmla="*/ 65296 h 1650324"/>
                <a:gd name="connsiteX21" fmla="*/ 1226985 w 1812988"/>
                <a:gd name="connsiteY21" fmla="*/ 290420 h 1650324"/>
                <a:gd name="connsiteX22" fmla="*/ 1410115 w 1812988"/>
                <a:gd name="connsiteY22" fmla="*/ 144567 h 1650324"/>
                <a:gd name="connsiteX23" fmla="*/ 1337797 w 1812988"/>
                <a:gd name="connsiteY23" fmla="*/ 360488 h 1650324"/>
                <a:gd name="connsiteX24" fmla="*/ 1547482 w 1812988"/>
                <a:gd name="connsiteY24" fmla="*/ 251247 h 1650324"/>
                <a:gd name="connsiteX25" fmla="*/ 1432041 w 1812988"/>
                <a:gd name="connsiteY25" fmla="*/ 449670 h 1650324"/>
                <a:gd name="connsiteX26" fmla="*/ 1660217 w 1812988"/>
                <a:gd name="connsiteY26" fmla="*/ 381236 h 1650324"/>
                <a:gd name="connsiteX27" fmla="*/ 1506085 w 1812988"/>
                <a:gd name="connsiteY27" fmla="*/ 554531 h 1650324"/>
                <a:gd name="connsiteX28" fmla="*/ 1743986 w 1812988"/>
                <a:gd name="connsiteY28" fmla="*/ 529543 h 1650324"/>
                <a:gd name="connsiteX29" fmla="*/ 1557089 w 1812988"/>
                <a:gd name="connsiteY29" fmla="*/ 671056 h 1650324"/>
                <a:gd name="connsiteX30" fmla="*/ 1795574 w 1812988"/>
                <a:gd name="connsiteY30" fmla="*/ 690460 h 1650324"/>
                <a:gd name="connsiteX31" fmla="*/ 1583088 w 1812988"/>
                <a:gd name="connsiteY31" fmla="*/ 794748 h 1650324"/>
                <a:gd name="connsiteX32" fmla="*/ 1812988 w 1812988"/>
                <a:gd name="connsiteY32" fmla="*/ 857810 h 1650324"/>
                <a:gd name="connsiteX33" fmla="*/ 1583088 w 1812988"/>
                <a:gd name="connsiteY33" fmla="*/ 920872 h 1650324"/>
                <a:gd name="connsiteX34" fmla="*/ 1795574 w 1812988"/>
                <a:gd name="connsiteY34" fmla="*/ 1025160 h 1650324"/>
                <a:gd name="connsiteX35" fmla="*/ 1557089 w 1812988"/>
                <a:gd name="connsiteY35" fmla="*/ 1044564 h 1650324"/>
                <a:gd name="connsiteX36" fmla="*/ 1743986 w 1812988"/>
                <a:gd name="connsiteY36" fmla="*/ 1186077 h 1650324"/>
                <a:gd name="connsiteX37" fmla="*/ 1506085 w 1812988"/>
                <a:gd name="connsiteY37" fmla="*/ 1161089 h 1650324"/>
                <a:gd name="connsiteX38" fmla="*/ 1660217 w 1812988"/>
                <a:gd name="connsiteY38" fmla="*/ 1334384 h 1650324"/>
                <a:gd name="connsiteX39" fmla="*/ 1432041 w 1812988"/>
                <a:gd name="connsiteY39" fmla="*/ 1265950 h 1650324"/>
                <a:gd name="connsiteX40" fmla="*/ 1547482 w 1812988"/>
                <a:gd name="connsiteY40" fmla="*/ 1464373 h 1650324"/>
                <a:gd name="connsiteX41" fmla="*/ 1337797 w 1812988"/>
                <a:gd name="connsiteY41" fmla="*/ 1355132 h 1650324"/>
                <a:gd name="connsiteX42" fmla="*/ 1410115 w 1812988"/>
                <a:gd name="connsiteY42" fmla="*/ 1571053 h 1650324"/>
                <a:gd name="connsiteX43" fmla="*/ 1226985 w 1812988"/>
                <a:gd name="connsiteY43" fmla="*/ 1425200 h 1650324"/>
                <a:gd name="connsiteX44" fmla="*/ 1103847 w 1812988"/>
                <a:gd name="connsiteY44" fmla="*/ 1473465 h 1650324"/>
                <a:gd name="connsiteX45" fmla="*/ 973135 w 1812988"/>
                <a:gd name="connsiteY45" fmla="*/ 1498067 h 1650324"/>
                <a:gd name="connsiteX46" fmla="*/ 839853 w 1812988"/>
                <a:gd name="connsiteY46" fmla="*/ 1498067 h 1650324"/>
                <a:gd name="connsiteX47" fmla="*/ 709141 w 1812988"/>
                <a:gd name="connsiteY47" fmla="*/ 1473465 h 1650324"/>
                <a:gd name="connsiteX48" fmla="*/ 559597 w 1812988"/>
                <a:gd name="connsiteY48" fmla="*/ 1650324 h 1650324"/>
                <a:gd name="connsiteX49" fmla="*/ 586003 w 1812988"/>
                <a:gd name="connsiteY49" fmla="*/ 1425200 h 1650324"/>
                <a:gd name="connsiteX50" fmla="*/ 402873 w 1812988"/>
                <a:gd name="connsiteY50" fmla="*/ 1571053 h 1650324"/>
                <a:gd name="connsiteX51" fmla="*/ 475191 w 1812988"/>
                <a:gd name="connsiteY51" fmla="*/ 1355132 h 1650324"/>
                <a:gd name="connsiteX52" fmla="*/ 265506 w 1812988"/>
                <a:gd name="connsiteY52" fmla="*/ 1464373 h 1650324"/>
                <a:gd name="connsiteX53" fmla="*/ 380947 w 1812988"/>
                <a:gd name="connsiteY53" fmla="*/ 1265950 h 1650324"/>
                <a:gd name="connsiteX54" fmla="*/ 152771 w 1812988"/>
                <a:gd name="connsiteY54" fmla="*/ 1334384 h 1650324"/>
                <a:gd name="connsiteX55" fmla="*/ 306903 w 1812988"/>
                <a:gd name="connsiteY55" fmla="*/ 1161089 h 1650324"/>
                <a:gd name="connsiteX56" fmla="*/ 69002 w 1812988"/>
                <a:gd name="connsiteY56" fmla="*/ 1186077 h 1650324"/>
                <a:gd name="connsiteX57" fmla="*/ 255899 w 1812988"/>
                <a:gd name="connsiteY57" fmla="*/ 1044564 h 1650324"/>
                <a:gd name="connsiteX58" fmla="*/ 17414 w 1812988"/>
                <a:gd name="connsiteY58" fmla="*/ 1025160 h 1650324"/>
                <a:gd name="connsiteX59" fmla="*/ 229900 w 1812988"/>
                <a:gd name="connsiteY59" fmla="*/ 920872 h 1650324"/>
                <a:gd name="connsiteX60" fmla="*/ 0 w 1812988"/>
                <a:gd name="connsiteY60" fmla="*/ 857810 h 1650324"/>
                <a:gd name="connsiteX0" fmla="*/ 0 w 1812988"/>
                <a:gd name="connsiteY0" fmla="*/ 857810 h 1571053"/>
                <a:gd name="connsiteX1" fmla="*/ 229900 w 1812988"/>
                <a:gd name="connsiteY1" fmla="*/ 794748 h 1571053"/>
                <a:gd name="connsiteX2" fmla="*/ 17414 w 1812988"/>
                <a:gd name="connsiteY2" fmla="*/ 690460 h 1571053"/>
                <a:gd name="connsiteX3" fmla="*/ 255899 w 1812988"/>
                <a:gd name="connsiteY3" fmla="*/ 671056 h 1571053"/>
                <a:gd name="connsiteX4" fmla="*/ 69002 w 1812988"/>
                <a:gd name="connsiteY4" fmla="*/ 529543 h 1571053"/>
                <a:gd name="connsiteX5" fmla="*/ 306903 w 1812988"/>
                <a:gd name="connsiteY5" fmla="*/ 554531 h 1571053"/>
                <a:gd name="connsiteX6" fmla="*/ 152771 w 1812988"/>
                <a:gd name="connsiteY6" fmla="*/ 381236 h 1571053"/>
                <a:gd name="connsiteX7" fmla="*/ 380947 w 1812988"/>
                <a:gd name="connsiteY7" fmla="*/ 449670 h 1571053"/>
                <a:gd name="connsiteX8" fmla="*/ 265506 w 1812988"/>
                <a:gd name="connsiteY8" fmla="*/ 251247 h 1571053"/>
                <a:gd name="connsiteX9" fmla="*/ 475191 w 1812988"/>
                <a:gd name="connsiteY9" fmla="*/ 360488 h 1571053"/>
                <a:gd name="connsiteX10" fmla="*/ 402873 w 1812988"/>
                <a:gd name="connsiteY10" fmla="*/ 144567 h 1571053"/>
                <a:gd name="connsiteX11" fmla="*/ 586003 w 1812988"/>
                <a:gd name="connsiteY11" fmla="*/ 290420 h 1571053"/>
                <a:gd name="connsiteX12" fmla="*/ 559597 w 1812988"/>
                <a:gd name="connsiteY12" fmla="*/ 65296 h 1571053"/>
                <a:gd name="connsiteX13" fmla="*/ 709141 w 1812988"/>
                <a:gd name="connsiteY13" fmla="*/ 242155 h 1571053"/>
                <a:gd name="connsiteX14" fmla="*/ 729646 w 1812988"/>
                <a:gd name="connsiteY14" fmla="*/ 16479 h 1571053"/>
                <a:gd name="connsiteX15" fmla="*/ 839853 w 1812988"/>
                <a:gd name="connsiteY15" fmla="*/ 217553 h 1571053"/>
                <a:gd name="connsiteX16" fmla="*/ 906494 w 1812988"/>
                <a:gd name="connsiteY16" fmla="*/ 0 h 1571053"/>
                <a:gd name="connsiteX17" fmla="*/ 973135 w 1812988"/>
                <a:gd name="connsiteY17" fmla="*/ 217553 h 1571053"/>
                <a:gd name="connsiteX18" fmla="*/ 1083342 w 1812988"/>
                <a:gd name="connsiteY18" fmla="*/ 16479 h 1571053"/>
                <a:gd name="connsiteX19" fmla="*/ 1103847 w 1812988"/>
                <a:gd name="connsiteY19" fmla="*/ 242155 h 1571053"/>
                <a:gd name="connsiteX20" fmla="*/ 1253391 w 1812988"/>
                <a:gd name="connsiteY20" fmla="*/ 65296 h 1571053"/>
                <a:gd name="connsiteX21" fmla="*/ 1226985 w 1812988"/>
                <a:gd name="connsiteY21" fmla="*/ 290420 h 1571053"/>
                <a:gd name="connsiteX22" fmla="*/ 1410115 w 1812988"/>
                <a:gd name="connsiteY22" fmla="*/ 144567 h 1571053"/>
                <a:gd name="connsiteX23" fmla="*/ 1337797 w 1812988"/>
                <a:gd name="connsiteY23" fmla="*/ 360488 h 1571053"/>
                <a:gd name="connsiteX24" fmla="*/ 1547482 w 1812988"/>
                <a:gd name="connsiteY24" fmla="*/ 251247 h 1571053"/>
                <a:gd name="connsiteX25" fmla="*/ 1432041 w 1812988"/>
                <a:gd name="connsiteY25" fmla="*/ 449670 h 1571053"/>
                <a:gd name="connsiteX26" fmla="*/ 1660217 w 1812988"/>
                <a:gd name="connsiteY26" fmla="*/ 381236 h 1571053"/>
                <a:gd name="connsiteX27" fmla="*/ 1506085 w 1812988"/>
                <a:gd name="connsiteY27" fmla="*/ 554531 h 1571053"/>
                <a:gd name="connsiteX28" fmla="*/ 1743986 w 1812988"/>
                <a:gd name="connsiteY28" fmla="*/ 529543 h 1571053"/>
                <a:gd name="connsiteX29" fmla="*/ 1557089 w 1812988"/>
                <a:gd name="connsiteY29" fmla="*/ 671056 h 1571053"/>
                <a:gd name="connsiteX30" fmla="*/ 1795574 w 1812988"/>
                <a:gd name="connsiteY30" fmla="*/ 690460 h 1571053"/>
                <a:gd name="connsiteX31" fmla="*/ 1583088 w 1812988"/>
                <a:gd name="connsiteY31" fmla="*/ 794748 h 1571053"/>
                <a:gd name="connsiteX32" fmla="*/ 1812988 w 1812988"/>
                <a:gd name="connsiteY32" fmla="*/ 857810 h 1571053"/>
                <a:gd name="connsiteX33" fmla="*/ 1583088 w 1812988"/>
                <a:gd name="connsiteY33" fmla="*/ 920872 h 1571053"/>
                <a:gd name="connsiteX34" fmla="*/ 1795574 w 1812988"/>
                <a:gd name="connsiteY34" fmla="*/ 1025160 h 1571053"/>
                <a:gd name="connsiteX35" fmla="*/ 1557089 w 1812988"/>
                <a:gd name="connsiteY35" fmla="*/ 1044564 h 1571053"/>
                <a:gd name="connsiteX36" fmla="*/ 1743986 w 1812988"/>
                <a:gd name="connsiteY36" fmla="*/ 1186077 h 1571053"/>
                <a:gd name="connsiteX37" fmla="*/ 1506085 w 1812988"/>
                <a:gd name="connsiteY37" fmla="*/ 1161089 h 1571053"/>
                <a:gd name="connsiteX38" fmla="*/ 1660217 w 1812988"/>
                <a:gd name="connsiteY38" fmla="*/ 1334384 h 1571053"/>
                <a:gd name="connsiteX39" fmla="*/ 1432041 w 1812988"/>
                <a:gd name="connsiteY39" fmla="*/ 1265950 h 1571053"/>
                <a:gd name="connsiteX40" fmla="*/ 1547482 w 1812988"/>
                <a:gd name="connsiteY40" fmla="*/ 1464373 h 1571053"/>
                <a:gd name="connsiteX41" fmla="*/ 1337797 w 1812988"/>
                <a:gd name="connsiteY41" fmla="*/ 1355132 h 1571053"/>
                <a:gd name="connsiteX42" fmla="*/ 1410115 w 1812988"/>
                <a:gd name="connsiteY42" fmla="*/ 1571053 h 1571053"/>
                <a:gd name="connsiteX43" fmla="*/ 1226985 w 1812988"/>
                <a:gd name="connsiteY43" fmla="*/ 1425200 h 1571053"/>
                <a:gd name="connsiteX44" fmla="*/ 1103847 w 1812988"/>
                <a:gd name="connsiteY44" fmla="*/ 1473465 h 1571053"/>
                <a:gd name="connsiteX45" fmla="*/ 973135 w 1812988"/>
                <a:gd name="connsiteY45" fmla="*/ 1498067 h 1571053"/>
                <a:gd name="connsiteX46" fmla="*/ 839853 w 1812988"/>
                <a:gd name="connsiteY46" fmla="*/ 1498067 h 1571053"/>
                <a:gd name="connsiteX47" fmla="*/ 709141 w 1812988"/>
                <a:gd name="connsiteY47" fmla="*/ 1473465 h 1571053"/>
                <a:gd name="connsiteX48" fmla="*/ 586003 w 1812988"/>
                <a:gd name="connsiteY48" fmla="*/ 1425200 h 1571053"/>
                <a:gd name="connsiteX49" fmla="*/ 402873 w 1812988"/>
                <a:gd name="connsiteY49" fmla="*/ 1571053 h 1571053"/>
                <a:gd name="connsiteX50" fmla="*/ 475191 w 1812988"/>
                <a:gd name="connsiteY50" fmla="*/ 1355132 h 1571053"/>
                <a:gd name="connsiteX51" fmla="*/ 265506 w 1812988"/>
                <a:gd name="connsiteY51" fmla="*/ 1464373 h 1571053"/>
                <a:gd name="connsiteX52" fmla="*/ 380947 w 1812988"/>
                <a:gd name="connsiteY52" fmla="*/ 1265950 h 1571053"/>
                <a:gd name="connsiteX53" fmla="*/ 152771 w 1812988"/>
                <a:gd name="connsiteY53" fmla="*/ 1334384 h 1571053"/>
                <a:gd name="connsiteX54" fmla="*/ 306903 w 1812988"/>
                <a:gd name="connsiteY54" fmla="*/ 1161089 h 1571053"/>
                <a:gd name="connsiteX55" fmla="*/ 69002 w 1812988"/>
                <a:gd name="connsiteY55" fmla="*/ 1186077 h 1571053"/>
                <a:gd name="connsiteX56" fmla="*/ 255899 w 1812988"/>
                <a:gd name="connsiteY56" fmla="*/ 1044564 h 1571053"/>
                <a:gd name="connsiteX57" fmla="*/ 17414 w 1812988"/>
                <a:gd name="connsiteY57" fmla="*/ 1025160 h 1571053"/>
                <a:gd name="connsiteX58" fmla="*/ 229900 w 1812988"/>
                <a:gd name="connsiteY58" fmla="*/ 920872 h 1571053"/>
                <a:gd name="connsiteX59" fmla="*/ 0 w 1812988"/>
                <a:gd name="connsiteY59" fmla="*/ 857810 h 1571053"/>
                <a:gd name="connsiteX0" fmla="*/ 0 w 1812988"/>
                <a:gd name="connsiteY0" fmla="*/ 857810 h 1571053"/>
                <a:gd name="connsiteX1" fmla="*/ 229900 w 1812988"/>
                <a:gd name="connsiteY1" fmla="*/ 794748 h 1571053"/>
                <a:gd name="connsiteX2" fmla="*/ 17414 w 1812988"/>
                <a:gd name="connsiteY2" fmla="*/ 690460 h 1571053"/>
                <a:gd name="connsiteX3" fmla="*/ 255899 w 1812988"/>
                <a:gd name="connsiteY3" fmla="*/ 671056 h 1571053"/>
                <a:gd name="connsiteX4" fmla="*/ 69002 w 1812988"/>
                <a:gd name="connsiteY4" fmla="*/ 529543 h 1571053"/>
                <a:gd name="connsiteX5" fmla="*/ 306903 w 1812988"/>
                <a:gd name="connsiteY5" fmla="*/ 554531 h 1571053"/>
                <a:gd name="connsiteX6" fmla="*/ 152771 w 1812988"/>
                <a:gd name="connsiteY6" fmla="*/ 381236 h 1571053"/>
                <a:gd name="connsiteX7" fmla="*/ 380947 w 1812988"/>
                <a:gd name="connsiteY7" fmla="*/ 449670 h 1571053"/>
                <a:gd name="connsiteX8" fmla="*/ 265506 w 1812988"/>
                <a:gd name="connsiteY8" fmla="*/ 251247 h 1571053"/>
                <a:gd name="connsiteX9" fmla="*/ 475191 w 1812988"/>
                <a:gd name="connsiteY9" fmla="*/ 360488 h 1571053"/>
                <a:gd name="connsiteX10" fmla="*/ 402873 w 1812988"/>
                <a:gd name="connsiteY10" fmla="*/ 144567 h 1571053"/>
                <a:gd name="connsiteX11" fmla="*/ 586003 w 1812988"/>
                <a:gd name="connsiteY11" fmla="*/ 290420 h 1571053"/>
                <a:gd name="connsiteX12" fmla="*/ 559597 w 1812988"/>
                <a:gd name="connsiteY12" fmla="*/ 65296 h 1571053"/>
                <a:gd name="connsiteX13" fmla="*/ 709141 w 1812988"/>
                <a:gd name="connsiteY13" fmla="*/ 242155 h 1571053"/>
                <a:gd name="connsiteX14" fmla="*/ 729646 w 1812988"/>
                <a:gd name="connsiteY14" fmla="*/ 16479 h 1571053"/>
                <a:gd name="connsiteX15" fmla="*/ 839853 w 1812988"/>
                <a:gd name="connsiteY15" fmla="*/ 217553 h 1571053"/>
                <a:gd name="connsiteX16" fmla="*/ 906494 w 1812988"/>
                <a:gd name="connsiteY16" fmla="*/ 0 h 1571053"/>
                <a:gd name="connsiteX17" fmla="*/ 973135 w 1812988"/>
                <a:gd name="connsiteY17" fmla="*/ 217553 h 1571053"/>
                <a:gd name="connsiteX18" fmla="*/ 1083342 w 1812988"/>
                <a:gd name="connsiteY18" fmla="*/ 16479 h 1571053"/>
                <a:gd name="connsiteX19" fmla="*/ 1103847 w 1812988"/>
                <a:gd name="connsiteY19" fmla="*/ 242155 h 1571053"/>
                <a:gd name="connsiteX20" fmla="*/ 1253391 w 1812988"/>
                <a:gd name="connsiteY20" fmla="*/ 65296 h 1571053"/>
                <a:gd name="connsiteX21" fmla="*/ 1226985 w 1812988"/>
                <a:gd name="connsiteY21" fmla="*/ 290420 h 1571053"/>
                <a:gd name="connsiteX22" fmla="*/ 1410115 w 1812988"/>
                <a:gd name="connsiteY22" fmla="*/ 144567 h 1571053"/>
                <a:gd name="connsiteX23" fmla="*/ 1337797 w 1812988"/>
                <a:gd name="connsiteY23" fmla="*/ 360488 h 1571053"/>
                <a:gd name="connsiteX24" fmla="*/ 1547482 w 1812988"/>
                <a:gd name="connsiteY24" fmla="*/ 251247 h 1571053"/>
                <a:gd name="connsiteX25" fmla="*/ 1432041 w 1812988"/>
                <a:gd name="connsiteY25" fmla="*/ 449670 h 1571053"/>
                <a:gd name="connsiteX26" fmla="*/ 1660217 w 1812988"/>
                <a:gd name="connsiteY26" fmla="*/ 381236 h 1571053"/>
                <a:gd name="connsiteX27" fmla="*/ 1506085 w 1812988"/>
                <a:gd name="connsiteY27" fmla="*/ 554531 h 1571053"/>
                <a:gd name="connsiteX28" fmla="*/ 1743986 w 1812988"/>
                <a:gd name="connsiteY28" fmla="*/ 529543 h 1571053"/>
                <a:gd name="connsiteX29" fmla="*/ 1557089 w 1812988"/>
                <a:gd name="connsiteY29" fmla="*/ 671056 h 1571053"/>
                <a:gd name="connsiteX30" fmla="*/ 1795574 w 1812988"/>
                <a:gd name="connsiteY30" fmla="*/ 690460 h 1571053"/>
                <a:gd name="connsiteX31" fmla="*/ 1583088 w 1812988"/>
                <a:gd name="connsiteY31" fmla="*/ 794748 h 1571053"/>
                <a:gd name="connsiteX32" fmla="*/ 1812988 w 1812988"/>
                <a:gd name="connsiteY32" fmla="*/ 857810 h 1571053"/>
                <a:gd name="connsiteX33" fmla="*/ 1583088 w 1812988"/>
                <a:gd name="connsiteY33" fmla="*/ 920872 h 1571053"/>
                <a:gd name="connsiteX34" fmla="*/ 1795574 w 1812988"/>
                <a:gd name="connsiteY34" fmla="*/ 1025160 h 1571053"/>
                <a:gd name="connsiteX35" fmla="*/ 1557089 w 1812988"/>
                <a:gd name="connsiteY35" fmla="*/ 1044564 h 1571053"/>
                <a:gd name="connsiteX36" fmla="*/ 1743986 w 1812988"/>
                <a:gd name="connsiteY36" fmla="*/ 1186077 h 1571053"/>
                <a:gd name="connsiteX37" fmla="*/ 1506085 w 1812988"/>
                <a:gd name="connsiteY37" fmla="*/ 1161089 h 1571053"/>
                <a:gd name="connsiteX38" fmla="*/ 1660217 w 1812988"/>
                <a:gd name="connsiteY38" fmla="*/ 1334384 h 1571053"/>
                <a:gd name="connsiteX39" fmla="*/ 1432041 w 1812988"/>
                <a:gd name="connsiteY39" fmla="*/ 1265950 h 1571053"/>
                <a:gd name="connsiteX40" fmla="*/ 1547482 w 1812988"/>
                <a:gd name="connsiteY40" fmla="*/ 1464373 h 1571053"/>
                <a:gd name="connsiteX41" fmla="*/ 1337797 w 1812988"/>
                <a:gd name="connsiteY41" fmla="*/ 1355132 h 1571053"/>
                <a:gd name="connsiteX42" fmla="*/ 1226985 w 1812988"/>
                <a:gd name="connsiteY42" fmla="*/ 1425200 h 1571053"/>
                <a:gd name="connsiteX43" fmla="*/ 1103847 w 1812988"/>
                <a:gd name="connsiteY43" fmla="*/ 1473465 h 1571053"/>
                <a:gd name="connsiteX44" fmla="*/ 973135 w 1812988"/>
                <a:gd name="connsiteY44" fmla="*/ 1498067 h 1571053"/>
                <a:gd name="connsiteX45" fmla="*/ 839853 w 1812988"/>
                <a:gd name="connsiteY45" fmla="*/ 1498067 h 1571053"/>
                <a:gd name="connsiteX46" fmla="*/ 709141 w 1812988"/>
                <a:gd name="connsiteY46" fmla="*/ 1473465 h 1571053"/>
                <a:gd name="connsiteX47" fmla="*/ 586003 w 1812988"/>
                <a:gd name="connsiteY47" fmla="*/ 1425200 h 1571053"/>
                <a:gd name="connsiteX48" fmla="*/ 402873 w 1812988"/>
                <a:gd name="connsiteY48" fmla="*/ 1571053 h 1571053"/>
                <a:gd name="connsiteX49" fmla="*/ 475191 w 1812988"/>
                <a:gd name="connsiteY49" fmla="*/ 1355132 h 1571053"/>
                <a:gd name="connsiteX50" fmla="*/ 265506 w 1812988"/>
                <a:gd name="connsiteY50" fmla="*/ 1464373 h 1571053"/>
                <a:gd name="connsiteX51" fmla="*/ 380947 w 1812988"/>
                <a:gd name="connsiteY51" fmla="*/ 1265950 h 1571053"/>
                <a:gd name="connsiteX52" fmla="*/ 152771 w 1812988"/>
                <a:gd name="connsiteY52" fmla="*/ 1334384 h 1571053"/>
                <a:gd name="connsiteX53" fmla="*/ 306903 w 1812988"/>
                <a:gd name="connsiteY53" fmla="*/ 1161089 h 1571053"/>
                <a:gd name="connsiteX54" fmla="*/ 69002 w 1812988"/>
                <a:gd name="connsiteY54" fmla="*/ 1186077 h 1571053"/>
                <a:gd name="connsiteX55" fmla="*/ 255899 w 1812988"/>
                <a:gd name="connsiteY55" fmla="*/ 1044564 h 1571053"/>
                <a:gd name="connsiteX56" fmla="*/ 17414 w 1812988"/>
                <a:gd name="connsiteY56" fmla="*/ 1025160 h 1571053"/>
                <a:gd name="connsiteX57" fmla="*/ 229900 w 1812988"/>
                <a:gd name="connsiteY57" fmla="*/ 920872 h 1571053"/>
                <a:gd name="connsiteX58" fmla="*/ 0 w 1812988"/>
                <a:gd name="connsiteY58" fmla="*/ 857810 h 1571053"/>
                <a:gd name="connsiteX0" fmla="*/ 0 w 1812988"/>
                <a:gd name="connsiteY0" fmla="*/ 857810 h 1498067"/>
                <a:gd name="connsiteX1" fmla="*/ 229900 w 1812988"/>
                <a:gd name="connsiteY1" fmla="*/ 794748 h 1498067"/>
                <a:gd name="connsiteX2" fmla="*/ 17414 w 1812988"/>
                <a:gd name="connsiteY2" fmla="*/ 690460 h 1498067"/>
                <a:gd name="connsiteX3" fmla="*/ 255899 w 1812988"/>
                <a:gd name="connsiteY3" fmla="*/ 671056 h 1498067"/>
                <a:gd name="connsiteX4" fmla="*/ 69002 w 1812988"/>
                <a:gd name="connsiteY4" fmla="*/ 529543 h 1498067"/>
                <a:gd name="connsiteX5" fmla="*/ 306903 w 1812988"/>
                <a:gd name="connsiteY5" fmla="*/ 554531 h 1498067"/>
                <a:gd name="connsiteX6" fmla="*/ 152771 w 1812988"/>
                <a:gd name="connsiteY6" fmla="*/ 381236 h 1498067"/>
                <a:gd name="connsiteX7" fmla="*/ 380947 w 1812988"/>
                <a:gd name="connsiteY7" fmla="*/ 449670 h 1498067"/>
                <a:gd name="connsiteX8" fmla="*/ 265506 w 1812988"/>
                <a:gd name="connsiteY8" fmla="*/ 251247 h 1498067"/>
                <a:gd name="connsiteX9" fmla="*/ 475191 w 1812988"/>
                <a:gd name="connsiteY9" fmla="*/ 360488 h 1498067"/>
                <a:gd name="connsiteX10" fmla="*/ 402873 w 1812988"/>
                <a:gd name="connsiteY10" fmla="*/ 144567 h 1498067"/>
                <a:gd name="connsiteX11" fmla="*/ 586003 w 1812988"/>
                <a:gd name="connsiteY11" fmla="*/ 290420 h 1498067"/>
                <a:gd name="connsiteX12" fmla="*/ 559597 w 1812988"/>
                <a:gd name="connsiteY12" fmla="*/ 65296 h 1498067"/>
                <a:gd name="connsiteX13" fmla="*/ 709141 w 1812988"/>
                <a:gd name="connsiteY13" fmla="*/ 242155 h 1498067"/>
                <a:gd name="connsiteX14" fmla="*/ 729646 w 1812988"/>
                <a:gd name="connsiteY14" fmla="*/ 16479 h 1498067"/>
                <a:gd name="connsiteX15" fmla="*/ 839853 w 1812988"/>
                <a:gd name="connsiteY15" fmla="*/ 217553 h 1498067"/>
                <a:gd name="connsiteX16" fmla="*/ 906494 w 1812988"/>
                <a:gd name="connsiteY16" fmla="*/ 0 h 1498067"/>
                <a:gd name="connsiteX17" fmla="*/ 973135 w 1812988"/>
                <a:gd name="connsiteY17" fmla="*/ 217553 h 1498067"/>
                <a:gd name="connsiteX18" fmla="*/ 1083342 w 1812988"/>
                <a:gd name="connsiteY18" fmla="*/ 16479 h 1498067"/>
                <a:gd name="connsiteX19" fmla="*/ 1103847 w 1812988"/>
                <a:gd name="connsiteY19" fmla="*/ 242155 h 1498067"/>
                <a:gd name="connsiteX20" fmla="*/ 1253391 w 1812988"/>
                <a:gd name="connsiteY20" fmla="*/ 65296 h 1498067"/>
                <a:gd name="connsiteX21" fmla="*/ 1226985 w 1812988"/>
                <a:gd name="connsiteY21" fmla="*/ 290420 h 1498067"/>
                <a:gd name="connsiteX22" fmla="*/ 1410115 w 1812988"/>
                <a:gd name="connsiteY22" fmla="*/ 144567 h 1498067"/>
                <a:gd name="connsiteX23" fmla="*/ 1337797 w 1812988"/>
                <a:gd name="connsiteY23" fmla="*/ 360488 h 1498067"/>
                <a:gd name="connsiteX24" fmla="*/ 1547482 w 1812988"/>
                <a:gd name="connsiteY24" fmla="*/ 251247 h 1498067"/>
                <a:gd name="connsiteX25" fmla="*/ 1432041 w 1812988"/>
                <a:gd name="connsiteY25" fmla="*/ 449670 h 1498067"/>
                <a:gd name="connsiteX26" fmla="*/ 1660217 w 1812988"/>
                <a:gd name="connsiteY26" fmla="*/ 381236 h 1498067"/>
                <a:gd name="connsiteX27" fmla="*/ 1506085 w 1812988"/>
                <a:gd name="connsiteY27" fmla="*/ 554531 h 1498067"/>
                <a:gd name="connsiteX28" fmla="*/ 1743986 w 1812988"/>
                <a:gd name="connsiteY28" fmla="*/ 529543 h 1498067"/>
                <a:gd name="connsiteX29" fmla="*/ 1557089 w 1812988"/>
                <a:gd name="connsiteY29" fmla="*/ 671056 h 1498067"/>
                <a:gd name="connsiteX30" fmla="*/ 1795574 w 1812988"/>
                <a:gd name="connsiteY30" fmla="*/ 690460 h 1498067"/>
                <a:gd name="connsiteX31" fmla="*/ 1583088 w 1812988"/>
                <a:gd name="connsiteY31" fmla="*/ 794748 h 1498067"/>
                <a:gd name="connsiteX32" fmla="*/ 1812988 w 1812988"/>
                <a:gd name="connsiteY32" fmla="*/ 857810 h 1498067"/>
                <a:gd name="connsiteX33" fmla="*/ 1583088 w 1812988"/>
                <a:gd name="connsiteY33" fmla="*/ 920872 h 1498067"/>
                <a:gd name="connsiteX34" fmla="*/ 1795574 w 1812988"/>
                <a:gd name="connsiteY34" fmla="*/ 1025160 h 1498067"/>
                <a:gd name="connsiteX35" fmla="*/ 1557089 w 1812988"/>
                <a:gd name="connsiteY35" fmla="*/ 1044564 h 1498067"/>
                <a:gd name="connsiteX36" fmla="*/ 1743986 w 1812988"/>
                <a:gd name="connsiteY36" fmla="*/ 1186077 h 1498067"/>
                <a:gd name="connsiteX37" fmla="*/ 1506085 w 1812988"/>
                <a:gd name="connsiteY37" fmla="*/ 1161089 h 1498067"/>
                <a:gd name="connsiteX38" fmla="*/ 1660217 w 1812988"/>
                <a:gd name="connsiteY38" fmla="*/ 1334384 h 1498067"/>
                <a:gd name="connsiteX39" fmla="*/ 1432041 w 1812988"/>
                <a:gd name="connsiteY39" fmla="*/ 1265950 h 1498067"/>
                <a:gd name="connsiteX40" fmla="*/ 1547482 w 1812988"/>
                <a:gd name="connsiteY40" fmla="*/ 1464373 h 1498067"/>
                <a:gd name="connsiteX41" fmla="*/ 1337797 w 1812988"/>
                <a:gd name="connsiteY41" fmla="*/ 1355132 h 1498067"/>
                <a:gd name="connsiteX42" fmla="*/ 1226985 w 1812988"/>
                <a:gd name="connsiteY42" fmla="*/ 1425200 h 1498067"/>
                <a:gd name="connsiteX43" fmla="*/ 1103847 w 1812988"/>
                <a:gd name="connsiteY43" fmla="*/ 1473465 h 1498067"/>
                <a:gd name="connsiteX44" fmla="*/ 973135 w 1812988"/>
                <a:gd name="connsiteY44" fmla="*/ 1498067 h 1498067"/>
                <a:gd name="connsiteX45" fmla="*/ 839853 w 1812988"/>
                <a:gd name="connsiteY45" fmla="*/ 1498067 h 1498067"/>
                <a:gd name="connsiteX46" fmla="*/ 709141 w 1812988"/>
                <a:gd name="connsiteY46" fmla="*/ 1473465 h 1498067"/>
                <a:gd name="connsiteX47" fmla="*/ 586003 w 1812988"/>
                <a:gd name="connsiteY47" fmla="*/ 1425200 h 1498067"/>
                <a:gd name="connsiteX48" fmla="*/ 475191 w 1812988"/>
                <a:gd name="connsiteY48" fmla="*/ 1355132 h 1498067"/>
                <a:gd name="connsiteX49" fmla="*/ 265506 w 1812988"/>
                <a:gd name="connsiteY49" fmla="*/ 1464373 h 1498067"/>
                <a:gd name="connsiteX50" fmla="*/ 380947 w 1812988"/>
                <a:gd name="connsiteY50" fmla="*/ 1265950 h 1498067"/>
                <a:gd name="connsiteX51" fmla="*/ 152771 w 1812988"/>
                <a:gd name="connsiteY51" fmla="*/ 1334384 h 1498067"/>
                <a:gd name="connsiteX52" fmla="*/ 306903 w 1812988"/>
                <a:gd name="connsiteY52" fmla="*/ 1161089 h 1498067"/>
                <a:gd name="connsiteX53" fmla="*/ 69002 w 1812988"/>
                <a:gd name="connsiteY53" fmla="*/ 1186077 h 1498067"/>
                <a:gd name="connsiteX54" fmla="*/ 255899 w 1812988"/>
                <a:gd name="connsiteY54" fmla="*/ 1044564 h 1498067"/>
                <a:gd name="connsiteX55" fmla="*/ 17414 w 1812988"/>
                <a:gd name="connsiteY55" fmla="*/ 1025160 h 1498067"/>
                <a:gd name="connsiteX56" fmla="*/ 229900 w 1812988"/>
                <a:gd name="connsiteY56" fmla="*/ 920872 h 1498067"/>
                <a:gd name="connsiteX57" fmla="*/ 0 w 1812988"/>
                <a:gd name="connsiteY57" fmla="*/ 857810 h 149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812988" h="1498067">
                  <a:moveTo>
                    <a:pt x="0" y="857810"/>
                  </a:moveTo>
                  <a:lnTo>
                    <a:pt x="229900" y="794748"/>
                  </a:lnTo>
                  <a:lnTo>
                    <a:pt x="17414" y="690460"/>
                  </a:lnTo>
                  <a:lnTo>
                    <a:pt x="255899" y="671056"/>
                  </a:lnTo>
                  <a:lnTo>
                    <a:pt x="69002" y="529543"/>
                  </a:lnTo>
                  <a:lnTo>
                    <a:pt x="306903" y="554531"/>
                  </a:lnTo>
                  <a:lnTo>
                    <a:pt x="152771" y="381236"/>
                  </a:lnTo>
                  <a:lnTo>
                    <a:pt x="380947" y="449670"/>
                  </a:lnTo>
                  <a:lnTo>
                    <a:pt x="265506" y="251247"/>
                  </a:lnTo>
                  <a:lnTo>
                    <a:pt x="475191" y="360488"/>
                  </a:lnTo>
                  <a:lnTo>
                    <a:pt x="402873" y="144567"/>
                  </a:lnTo>
                  <a:lnTo>
                    <a:pt x="586003" y="290420"/>
                  </a:lnTo>
                  <a:lnTo>
                    <a:pt x="559597" y="65296"/>
                  </a:lnTo>
                  <a:lnTo>
                    <a:pt x="709141" y="242155"/>
                  </a:lnTo>
                  <a:lnTo>
                    <a:pt x="729646" y="16479"/>
                  </a:lnTo>
                  <a:lnTo>
                    <a:pt x="839853" y="217553"/>
                  </a:lnTo>
                  <a:lnTo>
                    <a:pt x="906494" y="0"/>
                  </a:lnTo>
                  <a:lnTo>
                    <a:pt x="973135" y="217553"/>
                  </a:lnTo>
                  <a:lnTo>
                    <a:pt x="1083342" y="16479"/>
                  </a:lnTo>
                  <a:lnTo>
                    <a:pt x="1103847" y="242155"/>
                  </a:lnTo>
                  <a:lnTo>
                    <a:pt x="1253391" y="65296"/>
                  </a:lnTo>
                  <a:lnTo>
                    <a:pt x="1226985" y="290420"/>
                  </a:lnTo>
                  <a:lnTo>
                    <a:pt x="1410115" y="144567"/>
                  </a:lnTo>
                  <a:lnTo>
                    <a:pt x="1337797" y="360488"/>
                  </a:lnTo>
                  <a:lnTo>
                    <a:pt x="1547482" y="251247"/>
                  </a:lnTo>
                  <a:lnTo>
                    <a:pt x="1432041" y="449670"/>
                  </a:lnTo>
                  <a:lnTo>
                    <a:pt x="1660217" y="381236"/>
                  </a:lnTo>
                  <a:lnTo>
                    <a:pt x="1506085" y="554531"/>
                  </a:lnTo>
                  <a:lnTo>
                    <a:pt x="1743986" y="529543"/>
                  </a:lnTo>
                  <a:lnTo>
                    <a:pt x="1557089" y="671056"/>
                  </a:lnTo>
                  <a:lnTo>
                    <a:pt x="1795574" y="690460"/>
                  </a:lnTo>
                  <a:lnTo>
                    <a:pt x="1583088" y="794748"/>
                  </a:lnTo>
                  <a:lnTo>
                    <a:pt x="1812988" y="857810"/>
                  </a:lnTo>
                  <a:lnTo>
                    <a:pt x="1583088" y="920872"/>
                  </a:lnTo>
                  <a:lnTo>
                    <a:pt x="1795574" y="1025160"/>
                  </a:lnTo>
                  <a:lnTo>
                    <a:pt x="1557089" y="1044564"/>
                  </a:lnTo>
                  <a:lnTo>
                    <a:pt x="1743986" y="1186077"/>
                  </a:lnTo>
                  <a:lnTo>
                    <a:pt x="1506085" y="1161089"/>
                  </a:lnTo>
                  <a:lnTo>
                    <a:pt x="1660217" y="1334384"/>
                  </a:lnTo>
                  <a:lnTo>
                    <a:pt x="1432041" y="1265950"/>
                  </a:lnTo>
                  <a:lnTo>
                    <a:pt x="1547482" y="1464373"/>
                  </a:lnTo>
                  <a:lnTo>
                    <a:pt x="1337797" y="1355132"/>
                  </a:lnTo>
                  <a:lnTo>
                    <a:pt x="1226985" y="1425200"/>
                  </a:lnTo>
                  <a:lnTo>
                    <a:pt x="1103847" y="1473465"/>
                  </a:lnTo>
                  <a:lnTo>
                    <a:pt x="973135" y="1498067"/>
                  </a:lnTo>
                  <a:lnTo>
                    <a:pt x="839853" y="1498067"/>
                  </a:lnTo>
                  <a:lnTo>
                    <a:pt x="709141" y="1473465"/>
                  </a:lnTo>
                  <a:lnTo>
                    <a:pt x="586003" y="1425200"/>
                  </a:lnTo>
                  <a:lnTo>
                    <a:pt x="475191" y="1355132"/>
                  </a:lnTo>
                  <a:lnTo>
                    <a:pt x="265506" y="1464373"/>
                  </a:lnTo>
                  <a:lnTo>
                    <a:pt x="380947" y="1265950"/>
                  </a:lnTo>
                  <a:lnTo>
                    <a:pt x="152771" y="1334384"/>
                  </a:lnTo>
                  <a:lnTo>
                    <a:pt x="306903" y="1161089"/>
                  </a:lnTo>
                  <a:lnTo>
                    <a:pt x="69002" y="1186077"/>
                  </a:lnTo>
                  <a:lnTo>
                    <a:pt x="255899" y="1044564"/>
                  </a:lnTo>
                  <a:lnTo>
                    <a:pt x="17414" y="1025160"/>
                  </a:lnTo>
                  <a:lnTo>
                    <a:pt x="229900" y="920872"/>
                  </a:lnTo>
                  <a:lnTo>
                    <a:pt x="0" y="857810"/>
                  </a:lnTo>
                  <a:close/>
                </a:path>
              </a:pathLst>
            </a:custGeom>
            <a:solidFill>
              <a:srgbClr val="FFFF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16"/>
            </a:p>
          </p:txBody>
        </p:sp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7957" y="5115184"/>
              <a:ext cx="2097392" cy="1774931"/>
            </a:xfrm>
            <a:prstGeom prst="rect">
              <a:avLst/>
            </a:prstGeom>
          </p:spPr>
        </p:pic>
        <p:grpSp>
          <p:nvGrpSpPr>
            <p:cNvPr id="2" name="グループ化 1"/>
            <p:cNvGrpSpPr/>
            <p:nvPr/>
          </p:nvGrpSpPr>
          <p:grpSpPr>
            <a:xfrm>
              <a:off x="1807732" y="5147707"/>
              <a:ext cx="1099128" cy="988948"/>
              <a:chOff x="2804913" y="928282"/>
              <a:chExt cx="1379691" cy="1417819"/>
            </a:xfrm>
          </p:grpSpPr>
          <p:sp>
            <p:nvSpPr>
              <p:cNvPr id="37" name="円形吹き出し 36"/>
              <p:cNvSpPr/>
              <p:nvPr/>
            </p:nvSpPr>
            <p:spPr>
              <a:xfrm>
                <a:off x="2804913" y="928282"/>
                <a:ext cx="1379691" cy="1417819"/>
              </a:xfrm>
              <a:prstGeom prst="wedgeEllipseCallout">
                <a:avLst>
                  <a:gd name="adj1" fmla="val 80143"/>
                  <a:gd name="adj2" fmla="val -3891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16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3034422" y="1017998"/>
                <a:ext cx="1043117" cy="129065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ベランダも</a:t>
                </a:r>
                <a:endParaRPr lang="en-US" altLang="ja-JP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錆びてます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ついでに</a:t>
                </a:r>
                <a:endParaRPr lang="en-US" altLang="ja-JP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直しましょう</a:t>
                </a:r>
                <a:endPara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41" name="円形吹き出し 40"/>
            <p:cNvSpPr/>
            <p:nvPr/>
          </p:nvSpPr>
          <p:spPr>
            <a:xfrm>
              <a:off x="860301" y="5133070"/>
              <a:ext cx="1124821" cy="953199"/>
            </a:xfrm>
            <a:custGeom>
              <a:avLst/>
              <a:gdLst>
                <a:gd name="connsiteX0" fmla="*/ 1900123 w 1332270"/>
                <a:gd name="connsiteY0" fmla="*/ 746255 h 1402261"/>
                <a:gd name="connsiteX1" fmla="*/ 1315224 w 1332270"/>
                <a:gd name="connsiteY1" fmla="*/ 858729 h 1402261"/>
                <a:gd name="connsiteX2" fmla="*/ 570269 w 1332270"/>
                <a:gd name="connsiteY2" fmla="*/ 1394963 h 1402261"/>
                <a:gd name="connsiteX3" fmla="*/ 399 w 1332270"/>
                <a:gd name="connsiteY3" fmla="*/ 676881 h 1402261"/>
                <a:gd name="connsiteX4" fmla="*/ 620967 w 1332270"/>
                <a:gd name="connsiteY4" fmla="*/ 1613 h 1402261"/>
                <a:gd name="connsiteX5" fmla="*/ 1324051 w 1332270"/>
                <a:gd name="connsiteY5" fmla="*/ 591326 h 1402261"/>
                <a:gd name="connsiteX6" fmla="*/ 1900123 w 1332270"/>
                <a:gd name="connsiteY6" fmla="*/ 746255 h 1402261"/>
                <a:gd name="connsiteX0" fmla="*/ 1900128 w 1900128"/>
                <a:gd name="connsiteY0" fmla="*/ 745960 h 1402038"/>
                <a:gd name="connsiteX1" fmla="*/ 1315229 w 1900128"/>
                <a:gd name="connsiteY1" fmla="*/ 858434 h 1402038"/>
                <a:gd name="connsiteX2" fmla="*/ 570274 w 1900128"/>
                <a:gd name="connsiteY2" fmla="*/ 1394668 h 1402038"/>
                <a:gd name="connsiteX3" fmla="*/ 404 w 1900128"/>
                <a:gd name="connsiteY3" fmla="*/ 676586 h 1402038"/>
                <a:gd name="connsiteX4" fmla="*/ 620972 w 1900128"/>
                <a:gd name="connsiteY4" fmla="*/ 1318 h 1402038"/>
                <a:gd name="connsiteX5" fmla="*/ 1556068 w 1900128"/>
                <a:gd name="connsiteY5" fmla="*/ 659270 h 1402038"/>
                <a:gd name="connsiteX6" fmla="*/ 1900128 w 1900128"/>
                <a:gd name="connsiteY6" fmla="*/ 745960 h 1402038"/>
                <a:gd name="connsiteX0" fmla="*/ 1900128 w 1900128"/>
                <a:gd name="connsiteY0" fmla="*/ 748904 h 1404982"/>
                <a:gd name="connsiteX1" fmla="*/ 1315229 w 1900128"/>
                <a:gd name="connsiteY1" fmla="*/ 861378 h 1404982"/>
                <a:gd name="connsiteX2" fmla="*/ 570274 w 1900128"/>
                <a:gd name="connsiteY2" fmla="*/ 1397612 h 1404982"/>
                <a:gd name="connsiteX3" fmla="*/ 404 w 1900128"/>
                <a:gd name="connsiteY3" fmla="*/ 679530 h 1404982"/>
                <a:gd name="connsiteX4" fmla="*/ 620972 w 1900128"/>
                <a:gd name="connsiteY4" fmla="*/ 4262 h 1404982"/>
                <a:gd name="connsiteX5" fmla="*/ 1556068 w 1900128"/>
                <a:gd name="connsiteY5" fmla="*/ 662214 h 1404982"/>
                <a:gd name="connsiteX6" fmla="*/ 1900128 w 1900128"/>
                <a:gd name="connsiteY6" fmla="*/ 748904 h 1404982"/>
                <a:gd name="connsiteX0" fmla="*/ 1900029 w 1900029"/>
                <a:gd name="connsiteY0" fmla="*/ 748904 h 1398837"/>
                <a:gd name="connsiteX1" fmla="*/ 1506199 w 1900029"/>
                <a:gd name="connsiteY1" fmla="*/ 806787 h 1398837"/>
                <a:gd name="connsiteX2" fmla="*/ 570175 w 1900029"/>
                <a:gd name="connsiteY2" fmla="*/ 1397612 h 1398837"/>
                <a:gd name="connsiteX3" fmla="*/ 305 w 1900029"/>
                <a:gd name="connsiteY3" fmla="*/ 679530 h 1398837"/>
                <a:gd name="connsiteX4" fmla="*/ 620873 w 1900029"/>
                <a:gd name="connsiteY4" fmla="*/ 4262 h 1398837"/>
                <a:gd name="connsiteX5" fmla="*/ 1555969 w 1900029"/>
                <a:gd name="connsiteY5" fmla="*/ 662214 h 1398837"/>
                <a:gd name="connsiteX6" fmla="*/ 1900029 w 1900029"/>
                <a:gd name="connsiteY6" fmla="*/ 748904 h 1398837"/>
                <a:gd name="connsiteX0" fmla="*/ 1900032 w 1900032"/>
                <a:gd name="connsiteY0" fmla="*/ 748904 h 1401067"/>
                <a:gd name="connsiteX1" fmla="*/ 1533497 w 1900032"/>
                <a:gd name="connsiteY1" fmla="*/ 875026 h 1401067"/>
                <a:gd name="connsiteX2" fmla="*/ 570178 w 1900032"/>
                <a:gd name="connsiteY2" fmla="*/ 1397612 h 1401067"/>
                <a:gd name="connsiteX3" fmla="*/ 308 w 1900032"/>
                <a:gd name="connsiteY3" fmla="*/ 679530 h 1401067"/>
                <a:gd name="connsiteX4" fmla="*/ 620876 w 1900032"/>
                <a:gd name="connsiteY4" fmla="*/ 4262 h 1401067"/>
                <a:gd name="connsiteX5" fmla="*/ 1555972 w 1900032"/>
                <a:gd name="connsiteY5" fmla="*/ 662214 h 1401067"/>
                <a:gd name="connsiteX6" fmla="*/ 1900032 w 1900032"/>
                <a:gd name="connsiteY6" fmla="*/ 748904 h 1401067"/>
                <a:gd name="connsiteX0" fmla="*/ 1900032 w 1900032"/>
                <a:gd name="connsiteY0" fmla="*/ 748904 h 1434544"/>
                <a:gd name="connsiteX1" fmla="*/ 1533497 w 1900032"/>
                <a:gd name="connsiteY1" fmla="*/ 875026 h 1434544"/>
                <a:gd name="connsiteX2" fmla="*/ 570178 w 1900032"/>
                <a:gd name="connsiteY2" fmla="*/ 1397612 h 1434544"/>
                <a:gd name="connsiteX3" fmla="*/ 308 w 1900032"/>
                <a:gd name="connsiteY3" fmla="*/ 679530 h 1434544"/>
                <a:gd name="connsiteX4" fmla="*/ 620876 w 1900032"/>
                <a:gd name="connsiteY4" fmla="*/ 4262 h 1434544"/>
                <a:gd name="connsiteX5" fmla="*/ 1555972 w 1900032"/>
                <a:gd name="connsiteY5" fmla="*/ 662214 h 1434544"/>
                <a:gd name="connsiteX6" fmla="*/ 1900032 w 1900032"/>
                <a:gd name="connsiteY6" fmla="*/ 748904 h 1434544"/>
                <a:gd name="connsiteX0" fmla="*/ 1900032 w 1900032"/>
                <a:gd name="connsiteY0" fmla="*/ 748904 h 1409559"/>
                <a:gd name="connsiteX1" fmla="*/ 1533497 w 1900032"/>
                <a:gd name="connsiteY1" fmla="*/ 875026 h 1409559"/>
                <a:gd name="connsiteX2" fmla="*/ 570178 w 1900032"/>
                <a:gd name="connsiteY2" fmla="*/ 1397612 h 1409559"/>
                <a:gd name="connsiteX3" fmla="*/ 308 w 1900032"/>
                <a:gd name="connsiteY3" fmla="*/ 679530 h 1409559"/>
                <a:gd name="connsiteX4" fmla="*/ 620876 w 1900032"/>
                <a:gd name="connsiteY4" fmla="*/ 4262 h 1409559"/>
                <a:gd name="connsiteX5" fmla="*/ 1555972 w 1900032"/>
                <a:gd name="connsiteY5" fmla="*/ 662214 h 1409559"/>
                <a:gd name="connsiteX6" fmla="*/ 1900032 w 1900032"/>
                <a:gd name="connsiteY6" fmla="*/ 748904 h 1409559"/>
                <a:gd name="connsiteX0" fmla="*/ 2109434 w 2109434"/>
                <a:gd name="connsiteY0" fmla="*/ 642199 h 1409559"/>
                <a:gd name="connsiteX1" fmla="*/ 1533497 w 2109434"/>
                <a:gd name="connsiteY1" fmla="*/ 875026 h 1409559"/>
                <a:gd name="connsiteX2" fmla="*/ 570178 w 2109434"/>
                <a:gd name="connsiteY2" fmla="*/ 1397612 h 1409559"/>
                <a:gd name="connsiteX3" fmla="*/ 308 w 2109434"/>
                <a:gd name="connsiteY3" fmla="*/ 679530 h 1409559"/>
                <a:gd name="connsiteX4" fmla="*/ 620876 w 2109434"/>
                <a:gd name="connsiteY4" fmla="*/ 4262 h 1409559"/>
                <a:gd name="connsiteX5" fmla="*/ 1555972 w 2109434"/>
                <a:gd name="connsiteY5" fmla="*/ 662214 h 1409559"/>
                <a:gd name="connsiteX6" fmla="*/ 2109434 w 2109434"/>
                <a:gd name="connsiteY6" fmla="*/ 642199 h 1409559"/>
                <a:gd name="connsiteX0" fmla="*/ 2242614 w 2242614"/>
                <a:gd name="connsiteY0" fmla="*/ 642199 h 1408050"/>
                <a:gd name="connsiteX1" fmla="*/ 1666677 w 2242614"/>
                <a:gd name="connsiteY1" fmla="*/ 875026 h 1408050"/>
                <a:gd name="connsiteX2" fmla="*/ 703358 w 2242614"/>
                <a:gd name="connsiteY2" fmla="*/ 1397612 h 1408050"/>
                <a:gd name="connsiteX3" fmla="*/ 231 w 2242614"/>
                <a:gd name="connsiteY3" fmla="*/ 703241 h 1408050"/>
                <a:gd name="connsiteX4" fmla="*/ 754056 w 2242614"/>
                <a:gd name="connsiteY4" fmla="*/ 4262 h 1408050"/>
                <a:gd name="connsiteX5" fmla="*/ 1689152 w 2242614"/>
                <a:gd name="connsiteY5" fmla="*/ 662214 h 1408050"/>
                <a:gd name="connsiteX6" fmla="*/ 2242614 w 2242614"/>
                <a:gd name="connsiteY6" fmla="*/ 642199 h 1408050"/>
                <a:gd name="connsiteX0" fmla="*/ 2147481 w 2147481"/>
                <a:gd name="connsiteY0" fmla="*/ 642199 h 1411086"/>
                <a:gd name="connsiteX1" fmla="*/ 1571544 w 2147481"/>
                <a:gd name="connsiteY1" fmla="*/ 875026 h 1411086"/>
                <a:gd name="connsiteX2" fmla="*/ 608225 w 2147481"/>
                <a:gd name="connsiteY2" fmla="*/ 1397612 h 1411086"/>
                <a:gd name="connsiteX3" fmla="*/ 282 w 2147481"/>
                <a:gd name="connsiteY3" fmla="*/ 655817 h 1411086"/>
                <a:gd name="connsiteX4" fmla="*/ 658923 w 2147481"/>
                <a:gd name="connsiteY4" fmla="*/ 4262 h 1411086"/>
                <a:gd name="connsiteX5" fmla="*/ 1594019 w 2147481"/>
                <a:gd name="connsiteY5" fmla="*/ 662214 h 1411086"/>
                <a:gd name="connsiteX6" fmla="*/ 2147481 w 2147481"/>
                <a:gd name="connsiteY6" fmla="*/ 642199 h 1411086"/>
                <a:gd name="connsiteX0" fmla="*/ 2055684 w 2055684"/>
                <a:gd name="connsiteY0" fmla="*/ 777093 h 1411086"/>
                <a:gd name="connsiteX1" fmla="*/ 1571544 w 2055684"/>
                <a:gd name="connsiteY1" fmla="*/ 875026 h 1411086"/>
                <a:gd name="connsiteX2" fmla="*/ 608225 w 2055684"/>
                <a:gd name="connsiteY2" fmla="*/ 1397612 h 1411086"/>
                <a:gd name="connsiteX3" fmla="*/ 282 w 2055684"/>
                <a:gd name="connsiteY3" fmla="*/ 655817 h 1411086"/>
                <a:gd name="connsiteX4" fmla="*/ 658923 w 2055684"/>
                <a:gd name="connsiteY4" fmla="*/ 4262 h 1411086"/>
                <a:gd name="connsiteX5" fmla="*/ 1594019 w 2055684"/>
                <a:gd name="connsiteY5" fmla="*/ 662214 h 1411086"/>
                <a:gd name="connsiteX6" fmla="*/ 2055684 w 2055684"/>
                <a:gd name="connsiteY6" fmla="*/ 777093 h 1411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5684" h="1411086">
                  <a:moveTo>
                    <a:pt x="2055684" y="777093"/>
                  </a:moveTo>
                  <a:lnTo>
                    <a:pt x="1571544" y="875026"/>
                  </a:lnTo>
                  <a:cubicBezTo>
                    <a:pt x="1398086" y="1435282"/>
                    <a:pt x="870102" y="1434147"/>
                    <a:pt x="608225" y="1397612"/>
                  </a:cubicBezTo>
                  <a:cubicBezTo>
                    <a:pt x="346348" y="1361077"/>
                    <a:pt x="-11465" y="1013087"/>
                    <a:pt x="282" y="655817"/>
                  </a:cubicBezTo>
                  <a:cubicBezTo>
                    <a:pt x="12094" y="296572"/>
                    <a:pt x="318191" y="28636"/>
                    <a:pt x="658923" y="4262"/>
                  </a:cubicBezTo>
                  <a:cubicBezTo>
                    <a:pt x="1002979" y="-20350"/>
                    <a:pt x="1662842" y="44419"/>
                    <a:pt x="1594019" y="662214"/>
                  </a:cubicBezTo>
                  <a:lnTo>
                    <a:pt x="2055684" y="77709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16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881242" y="5182838"/>
              <a:ext cx="830997" cy="98283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雨</a:t>
              </a:r>
              <a:r>
                <a:rPr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どいに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枯草</a:t>
              </a:r>
              <a:r>
                <a:rPr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が</a:t>
              </a:r>
              <a:r>
                <a:rPr lang="en-US" altLang="ja-JP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…</a:t>
              </a:r>
            </a:p>
            <a:p>
              <a:r>
                <a:rPr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ついで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に掃除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しましょう</a:t>
              </a:r>
              <a:endPara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1067035" y="5997411"/>
              <a:ext cx="896404" cy="981182"/>
              <a:chOff x="1841357" y="2077900"/>
              <a:chExt cx="1125219" cy="1406685"/>
            </a:xfrm>
          </p:grpSpPr>
          <p:sp>
            <p:nvSpPr>
              <p:cNvPr id="5" name="メモ 4"/>
              <p:cNvSpPr/>
              <p:nvPr/>
            </p:nvSpPr>
            <p:spPr>
              <a:xfrm rot="20388148">
                <a:off x="1965769" y="2077900"/>
                <a:ext cx="1000807" cy="1406685"/>
              </a:xfrm>
              <a:custGeom>
                <a:avLst/>
                <a:gdLst>
                  <a:gd name="connsiteX0" fmla="*/ 0 w 998657"/>
                  <a:gd name="connsiteY0" fmla="*/ 0 h 1359997"/>
                  <a:gd name="connsiteX1" fmla="*/ 998657 w 998657"/>
                  <a:gd name="connsiteY1" fmla="*/ 0 h 1359997"/>
                  <a:gd name="connsiteX2" fmla="*/ 998657 w 998657"/>
                  <a:gd name="connsiteY2" fmla="*/ 1187689 h 1359997"/>
                  <a:gd name="connsiteX3" fmla="*/ 826349 w 998657"/>
                  <a:gd name="connsiteY3" fmla="*/ 1359997 h 1359997"/>
                  <a:gd name="connsiteX4" fmla="*/ 0 w 998657"/>
                  <a:gd name="connsiteY4" fmla="*/ 1359997 h 1359997"/>
                  <a:gd name="connsiteX5" fmla="*/ 0 w 998657"/>
                  <a:gd name="connsiteY5" fmla="*/ 0 h 1359997"/>
                  <a:gd name="connsiteX0" fmla="*/ 826349 w 998657"/>
                  <a:gd name="connsiteY0" fmla="*/ 1359997 h 1359997"/>
                  <a:gd name="connsiteX1" fmla="*/ 860810 w 998657"/>
                  <a:gd name="connsiteY1" fmla="*/ 1222150 h 1359997"/>
                  <a:gd name="connsiteX2" fmla="*/ 998657 w 998657"/>
                  <a:gd name="connsiteY2" fmla="*/ 1187689 h 1359997"/>
                  <a:gd name="connsiteX3" fmla="*/ 826349 w 998657"/>
                  <a:gd name="connsiteY3" fmla="*/ 1359997 h 1359997"/>
                  <a:gd name="connsiteX0" fmla="*/ 826349 w 998657"/>
                  <a:gd name="connsiteY0" fmla="*/ 1359997 h 1359997"/>
                  <a:gd name="connsiteX1" fmla="*/ 860810 w 998657"/>
                  <a:gd name="connsiteY1" fmla="*/ 1222150 h 1359997"/>
                  <a:gd name="connsiteX2" fmla="*/ 998657 w 998657"/>
                  <a:gd name="connsiteY2" fmla="*/ 1187689 h 1359997"/>
                  <a:gd name="connsiteX3" fmla="*/ 826349 w 998657"/>
                  <a:gd name="connsiteY3" fmla="*/ 1359997 h 1359997"/>
                  <a:gd name="connsiteX4" fmla="*/ 0 w 998657"/>
                  <a:gd name="connsiteY4" fmla="*/ 1359997 h 1359997"/>
                  <a:gd name="connsiteX5" fmla="*/ 0 w 998657"/>
                  <a:gd name="connsiteY5" fmla="*/ 0 h 1359997"/>
                  <a:gd name="connsiteX6" fmla="*/ 998657 w 998657"/>
                  <a:gd name="connsiteY6" fmla="*/ 0 h 1359997"/>
                  <a:gd name="connsiteX7" fmla="*/ 998657 w 998657"/>
                  <a:gd name="connsiteY7" fmla="*/ 1187689 h 1359997"/>
                  <a:gd name="connsiteX0" fmla="*/ 0 w 998657"/>
                  <a:gd name="connsiteY0" fmla="*/ 0 h 1359997"/>
                  <a:gd name="connsiteX1" fmla="*/ 998657 w 998657"/>
                  <a:gd name="connsiteY1" fmla="*/ 0 h 1359997"/>
                  <a:gd name="connsiteX2" fmla="*/ 998657 w 998657"/>
                  <a:gd name="connsiteY2" fmla="*/ 1187689 h 1359997"/>
                  <a:gd name="connsiteX3" fmla="*/ 826349 w 998657"/>
                  <a:gd name="connsiteY3" fmla="*/ 1359997 h 1359997"/>
                  <a:gd name="connsiteX4" fmla="*/ 0 w 998657"/>
                  <a:gd name="connsiteY4" fmla="*/ 1359997 h 1359997"/>
                  <a:gd name="connsiteX5" fmla="*/ 0 w 998657"/>
                  <a:gd name="connsiteY5" fmla="*/ 0 h 1359997"/>
                  <a:gd name="connsiteX0" fmla="*/ 826349 w 998657"/>
                  <a:gd name="connsiteY0" fmla="*/ 1359997 h 1359997"/>
                  <a:gd name="connsiteX1" fmla="*/ 860810 w 998657"/>
                  <a:gd name="connsiteY1" fmla="*/ 1222150 h 1359997"/>
                  <a:gd name="connsiteX2" fmla="*/ 998657 w 998657"/>
                  <a:gd name="connsiteY2" fmla="*/ 1187689 h 1359997"/>
                  <a:gd name="connsiteX3" fmla="*/ 826349 w 998657"/>
                  <a:gd name="connsiteY3" fmla="*/ 1359997 h 1359997"/>
                  <a:gd name="connsiteX0" fmla="*/ 826349 w 998657"/>
                  <a:gd name="connsiteY0" fmla="*/ 1359997 h 1359997"/>
                  <a:gd name="connsiteX1" fmla="*/ 860810 w 998657"/>
                  <a:gd name="connsiteY1" fmla="*/ 1222150 h 1359997"/>
                  <a:gd name="connsiteX2" fmla="*/ 998657 w 998657"/>
                  <a:gd name="connsiteY2" fmla="*/ 1187689 h 1359997"/>
                  <a:gd name="connsiteX3" fmla="*/ 826349 w 998657"/>
                  <a:gd name="connsiteY3" fmla="*/ 1359997 h 1359997"/>
                  <a:gd name="connsiteX4" fmla="*/ 101529 w 998657"/>
                  <a:gd name="connsiteY4" fmla="*/ 1194365 h 1359997"/>
                  <a:gd name="connsiteX5" fmla="*/ 0 w 998657"/>
                  <a:gd name="connsiteY5" fmla="*/ 0 h 1359997"/>
                  <a:gd name="connsiteX6" fmla="*/ 998657 w 998657"/>
                  <a:gd name="connsiteY6" fmla="*/ 0 h 1359997"/>
                  <a:gd name="connsiteX7" fmla="*/ 998657 w 998657"/>
                  <a:gd name="connsiteY7" fmla="*/ 1187689 h 1359997"/>
                  <a:gd name="connsiteX0" fmla="*/ 0 w 998657"/>
                  <a:gd name="connsiteY0" fmla="*/ 0 h 1404795"/>
                  <a:gd name="connsiteX1" fmla="*/ 998657 w 998657"/>
                  <a:gd name="connsiteY1" fmla="*/ 0 h 1404795"/>
                  <a:gd name="connsiteX2" fmla="*/ 998657 w 998657"/>
                  <a:gd name="connsiteY2" fmla="*/ 1187689 h 1404795"/>
                  <a:gd name="connsiteX3" fmla="*/ 826349 w 998657"/>
                  <a:gd name="connsiteY3" fmla="*/ 1359997 h 1404795"/>
                  <a:gd name="connsiteX4" fmla="*/ 0 w 998657"/>
                  <a:gd name="connsiteY4" fmla="*/ 1359997 h 1404795"/>
                  <a:gd name="connsiteX5" fmla="*/ 0 w 998657"/>
                  <a:gd name="connsiteY5" fmla="*/ 0 h 1404795"/>
                  <a:gd name="connsiteX0" fmla="*/ 826349 w 998657"/>
                  <a:gd name="connsiteY0" fmla="*/ 1359997 h 1404795"/>
                  <a:gd name="connsiteX1" fmla="*/ 860810 w 998657"/>
                  <a:gd name="connsiteY1" fmla="*/ 1222150 h 1404795"/>
                  <a:gd name="connsiteX2" fmla="*/ 998657 w 998657"/>
                  <a:gd name="connsiteY2" fmla="*/ 1187689 h 1404795"/>
                  <a:gd name="connsiteX3" fmla="*/ 826349 w 998657"/>
                  <a:gd name="connsiteY3" fmla="*/ 1359997 h 1404795"/>
                  <a:gd name="connsiteX0" fmla="*/ 826349 w 998657"/>
                  <a:gd name="connsiteY0" fmla="*/ 1359997 h 1404795"/>
                  <a:gd name="connsiteX1" fmla="*/ 860810 w 998657"/>
                  <a:gd name="connsiteY1" fmla="*/ 1222150 h 1404795"/>
                  <a:gd name="connsiteX2" fmla="*/ 998657 w 998657"/>
                  <a:gd name="connsiteY2" fmla="*/ 1187689 h 1404795"/>
                  <a:gd name="connsiteX3" fmla="*/ 793630 w 998657"/>
                  <a:gd name="connsiteY3" fmla="*/ 1404795 h 1404795"/>
                  <a:gd name="connsiteX4" fmla="*/ 101529 w 998657"/>
                  <a:gd name="connsiteY4" fmla="*/ 1194365 h 1404795"/>
                  <a:gd name="connsiteX5" fmla="*/ 0 w 998657"/>
                  <a:gd name="connsiteY5" fmla="*/ 0 h 1404795"/>
                  <a:gd name="connsiteX6" fmla="*/ 998657 w 998657"/>
                  <a:gd name="connsiteY6" fmla="*/ 0 h 1404795"/>
                  <a:gd name="connsiteX7" fmla="*/ 998657 w 998657"/>
                  <a:gd name="connsiteY7" fmla="*/ 1187689 h 1404795"/>
                  <a:gd name="connsiteX0" fmla="*/ 0 w 998657"/>
                  <a:gd name="connsiteY0" fmla="*/ 0 h 1406685"/>
                  <a:gd name="connsiteX1" fmla="*/ 998657 w 998657"/>
                  <a:gd name="connsiteY1" fmla="*/ 0 h 1406685"/>
                  <a:gd name="connsiteX2" fmla="*/ 998657 w 998657"/>
                  <a:gd name="connsiteY2" fmla="*/ 1187689 h 1406685"/>
                  <a:gd name="connsiteX3" fmla="*/ 826349 w 998657"/>
                  <a:gd name="connsiteY3" fmla="*/ 1359997 h 1406685"/>
                  <a:gd name="connsiteX4" fmla="*/ 0 w 998657"/>
                  <a:gd name="connsiteY4" fmla="*/ 1359997 h 1406685"/>
                  <a:gd name="connsiteX5" fmla="*/ 0 w 998657"/>
                  <a:gd name="connsiteY5" fmla="*/ 0 h 1406685"/>
                  <a:gd name="connsiteX0" fmla="*/ 826349 w 998657"/>
                  <a:gd name="connsiteY0" fmla="*/ 1359997 h 1406685"/>
                  <a:gd name="connsiteX1" fmla="*/ 860810 w 998657"/>
                  <a:gd name="connsiteY1" fmla="*/ 1222150 h 1406685"/>
                  <a:gd name="connsiteX2" fmla="*/ 998657 w 998657"/>
                  <a:gd name="connsiteY2" fmla="*/ 1187689 h 1406685"/>
                  <a:gd name="connsiteX3" fmla="*/ 826349 w 998657"/>
                  <a:gd name="connsiteY3" fmla="*/ 1359997 h 1406685"/>
                  <a:gd name="connsiteX0" fmla="*/ 826349 w 998657"/>
                  <a:gd name="connsiteY0" fmla="*/ 1359997 h 1406685"/>
                  <a:gd name="connsiteX1" fmla="*/ 860810 w 998657"/>
                  <a:gd name="connsiteY1" fmla="*/ 1222150 h 1406685"/>
                  <a:gd name="connsiteX2" fmla="*/ 998657 w 998657"/>
                  <a:gd name="connsiteY2" fmla="*/ 1187689 h 1406685"/>
                  <a:gd name="connsiteX3" fmla="*/ 776697 w 998657"/>
                  <a:gd name="connsiteY3" fmla="*/ 1406685 h 1406685"/>
                  <a:gd name="connsiteX4" fmla="*/ 101529 w 998657"/>
                  <a:gd name="connsiteY4" fmla="*/ 1194365 h 1406685"/>
                  <a:gd name="connsiteX5" fmla="*/ 0 w 998657"/>
                  <a:gd name="connsiteY5" fmla="*/ 0 h 1406685"/>
                  <a:gd name="connsiteX6" fmla="*/ 998657 w 998657"/>
                  <a:gd name="connsiteY6" fmla="*/ 0 h 1406685"/>
                  <a:gd name="connsiteX7" fmla="*/ 998657 w 998657"/>
                  <a:gd name="connsiteY7" fmla="*/ 1187689 h 1406685"/>
                  <a:gd name="connsiteX0" fmla="*/ 0 w 998657"/>
                  <a:gd name="connsiteY0" fmla="*/ 0 h 1406685"/>
                  <a:gd name="connsiteX1" fmla="*/ 998657 w 998657"/>
                  <a:gd name="connsiteY1" fmla="*/ 0 h 1406685"/>
                  <a:gd name="connsiteX2" fmla="*/ 998657 w 998657"/>
                  <a:gd name="connsiteY2" fmla="*/ 1187689 h 1406685"/>
                  <a:gd name="connsiteX3" fmla="*/ 826349 w 998657"/>
                  <a:gd name="connsiteY3" fmla="*/ 1359997 h 1406685"/>
                  <a:gd name="connsiteX4" fmla="*/ 0 w 998657"/>
                  <a:gd name="connsiteY4" fmla="*/ 1359997 h 1406685"/>
                  <a:gd name="connsiteX5" fmla="*/ 0 w 998657"/>
                  <a:gd name="connsiteY5" fmla="*/ 0 h 1406685"/>
                  <a:gd name="connsiteX0" fmla="*/ 826349 w 998657"/>
                  <a:gd name="connsiteY0" fmla="*/ 1359997 h 1406685"/>
                  <a:gd name="connsiteX1" fmla="*/ 860810 w 998657"/>
                  <a:gd name="connsiteY1" fmla="*/ 1222150 h 1406685"/>
                  <a:gd name="connsiteX2" fmla="*/ 998657 w 998657"/>
                  <a:gd name="connsiteY2" fmla="*/ 1187689 h 1406685"/>
                  <a:gd name="connsiteX3" fmla="*/ 826349 w 998657"/>
                  <a:gd name="connsiteY3" fmla="*/ 1359997 h 1406685"/>
                  <a:gd name="connsiteX0" fmla="*/ 826349 w 998657"/>
                  <a:gd name="connsiteY0" fmla="*/ 1359997 h 1406685"/>
                  <a:gd name="connsiteX1" fmla="*/ 860810 w 998657"/>
                  <a:gd name="connsiteY1" fmla="*/ 1222150 h 1406685"/>
                  <a:gd name="connsiteX2" fmla="*/ 998657 w 998657"/>
                  <a:gd name="connsiteY2" fmla="*/ 1187689 h 1406685"/>
                  <a:gd name="connsiteX3" fmla="*/ 776697 w 998657"/>
                  <a:gd name="connsiteY3" fmla="*/ 1406685 h 1406685"/>
                  <a:gd name="connsiteX4" fmla="*/ 116573 w 998657"/>
                  <a:gd name="connsiteY4" fmla="*/ 1175542 h 1406685"/>
                  <a:gd name="connsiteX5" fmla="*/ 0 w 998657"/>
                  <a:gd name="connsiteY5" fmla="*/ 0 h 1406685"/>
                  <a:gd name="connsiteX6" fmla="*/ 998657 w 998657"/>
                  <a:gd name="connsiteY6" fmla="*/ 0 h 1406685"/>
                  <a:gd name="connsiteX7" fmla="*/ 998657 w 998657"/>
                  <a:gd name="connsiteY7" fmla="*/ 1187689 h 1406685"/>
                  <a:gd name="connsiteX0" fmla="*/ 7632 w 1006289"/>
                  <a:gd name="connsiteY0" fmla="*/ 0 h 1406685"/>
                  <a:gd name="connsiteX1" fmla="*/ 1006289 w 1006289"/>
                  <a:gd name="connsiteY1" fmla="*/ 0 h 1406685"/>
                  <a:gd name="connsiteX2" fmla="*/ 1006289 w 1006289"/>
                  <a:gd name="connsiteY2" fmla="*/ 1187689 h 1406685"/>
                  <a:gd name="connsiteX3" fmla="*/ 833981 w 1006289"/>
                  <a:gd name="connsiteY3" fmla="*/ 1359997 h 1406685"/>
                  <a:gd name="connsiteX4" fmla="*/ 0 w 1006289"/>
                  <a:gd name="connsiteY4" fmla="*/ 1137968 h 1406685"/>
                  <a:gd name="connsiteX5" fmla="*/ 7632 w 1006289"/>
                  <a:gd name="connsiteY5" fmla="*/ 0 h 1406685"/>
                  <a:gd name="connsiteX0" fmla="*/ 833981 w 1006289"/>
                  <a:gd name="connsiteY0" fmla="*/ 1359997 h 1406685"/>
                  <a:gd name="connsiteX1" fmla="*/ 868442 w 1006289"/>
                  <a:gd name="connsiteY1" fmla="*/ 1222150 h 1406685"/>
                  <a:gd name="connsiteX2" fmla="*/ 1006289 w 1006289"/>
                  <a:gd name="connsiteY2" fmla="*/ 1187689 h 1406685"/>
                  <a:gd name="connsiteX3" fmla="*/ 833981 w 1006289"/>
                  <a:gd name="connsiteY3" fmla="*/ 1359997 h 1406685"/>
                  <a:gd name="connsiteX0" fmla="*/ 833981 w 1006289"/>
                  <a:gd name="connsiteY0" fmla="*/ 1359997 h 1406685"/>
                  <a:gd name="connsiteX1" fmla="*/ 868442 w 1006289"/>
                  <a:gd name="connsiteY1" fmla="*/ 1222150 h 1406685"/>
                  <a:gd name="connsiteX2" fmla="*/ 1006289 w 1006289"/>
                  <a:gd name="connsiteY2" fmla="*/ 1187689 h 1406685"/>
                  <a:gd name="connsiteX3" fmla="*/ 784329 w 1006289"/>
                  <a:gd name="connsiteY3" fmla="*/ 1406685 h 1406685"/>
                  <a:gd name="connsiteX4" fmla="*/ 124205 w 1006289"/>
                  <a:gd name="connsiteY4" fmla="*/ 1175542 h 1406685"/>
                  <a:gd name="connsiteX5" fmla="*/ 7632 w 1006289"/>
                  <a:gd name="connsiteY5" fmla="*/ 0 h 1406685"/>
                  <a:gd name="connsiteX6" fmla="*/ 1006289 w 1006289"/>
                  <a:gd name="connsiteY6" fmla="*/ 0 h 1406685"/>
                  <a:gd name="connsiteX7" fmla="*/ 1006289 w 1006289"/>
                  <a:gd name="connsiteY7" fmla="*/ 1187689 h 1406685"/>
                  <a:gd name="connsiteX0" fmla="*/ 7632 w 1006289"/>
                  <a:gd name="connsiteY0" fmla="*/ 0 h 1406685"/>
                  <a:gd name="connsiteX1" fmla="*/ 1006289 w 1006289"/>
                  <a:gd name="connsiteY1" fmla="*/ 0 h 1406685"/>
                  <a:gd name="connsiteX2" fmla="*/ 1006289 w 1006289"/>
                  <a:gd name="connsiteY2" fmla="*/ 1187689 h 1406685"/>
                  <a:gd name="connsiteX3" fmla="*/ 833981 w 1006289"/>
                  <a:gd name="connsiteY3" fmla="*/ 1359997 h 1406685"/>
                  <a:gd name="connsiteX4" fmla="*/ 0 w 1006289"/>
                  <a:gd name="connsiteY4" fmla="*/ 1137968 h 1406685"/>
                  <a:gd name="connsiteX5" fmla="*/ 7632 w 1006289"/>
                  <a:gd name="connsiteY5" fmla="*/ 0 h 1406685"/>
                  <a:gd name="connsiteX0" fmla="*/ 833981 w 1006289"/>
                  <a:gd name="connsiteY0" fmla="*/ 1359997 h 1406685"/>
                  <a:gd name="connsiteX1" fmla="*/ 868442 w 1006289"/>
                  <a:gd name="connsiteY1" fmla="*/ 1222150 h 1406685"/>
                  <a:gd name="connsiteX2" fmla="*/ 1006289 w 1006289"/>
                  <a:gd name="connsiteY2" fmla="*/ 1187689 h 1406685"/>
                  <a:gd name="connsiteX3" fmla="*/ 833981 w 1006289"/>
                  <a:gd name="connsiteY3" fmla="*/ 1359997 h 1406685"/>
                  <a:gd name="connsiteX0" fmla="*/ 833981 w 1006289"/>
                  <a:gd name="connsiteY0" fmla="*/ 1359997 h 1406685"/>
                  <a:gd name="connsiteX1" fmla="*/ 868442 w 1006289"/>
                  <a:gd name="connsiteY1" fmla="*/ 1222150 h 1406685"/>
                  <a:gd name="connsiteX2" fmla="*/ 1006289 w 1006289"/>
                  <a:gd name="connsiteY2" fmla="*/ 1187689 h 1406685"/>
                  <a:gd name="connsiteX3" fmla="*/ 784329 w 1006289"/>
                  <a:gd name="connsiteY3" fmla="*/ 1406685 h 1406685"/>
                  <a:gd name="connsiteX4" fmla="*/ 3131 w 1006289"/>
                  <a:gd name="connsiteY4" fmla="*/ 1127618 h 1406685"/>
                  <a:gd name="connsiteX5" fmla="*/ 7632 w 1006289"/>
                  <a:gd name="connsiteY5" fmla="*/ 0 h 1406685"/>
                  <a:gd name="connsiteX6" fmla="*/ 1006289 w 1006289"/>
                  <a:gd name="connsiteY6" fmla="*/ 0 h 1406685"/>
                  <a:gd name="connsiteX7" fmla="*/ 1006289 w 1006289"/>
                  <a:gd name="connsiteY7" fmla="*/ 1187689 h 1406685"/>
                  <a:gd name="connsiteX0" fmla="*/ 7632 w 1006289"/>
                  <a:gd name="connsiteY0" fmla="*/ 0 h 1406685"/>
                  <a:gd name="connsiteX1" fmla="*/ 1006289 w 1006289"/>
                  <a:gd name="connsiteY1" fmla="*/ 0 h 1406685"/>
                  <a:gd name="connsiteX2" fmla="*/ 1006289 w 1006289"/>
                  <a:gd name="connsiteY2" fmla="*/ 1187689 h 1406685"/>
                  <a:gd name="connsiteX3" fmla="*/ 833981 w 1006289"/>
                  <a:gd name="connsiteY3" fmla="*/ 1359997 h 1406685"/>
                  <a:gd name="connsiteX4" fmla="*/ 0 w 1006289"/>
                  <a:gd name="connsiteY4" fmla="*/ 1137968 h 1406685"/>
                  <a:gd name="connsiteX5" fmla="*/ 7632 w 1006289"/>
                  <a:gd name="connsiteY5" fmla="*/ 0 h 1406685"/>
                  <a:gd name="connsiteX0" fmla="*/ 833981 w 1006289"/>
                  <a:gd name="connsiteY0" fmla="*/ 1359997 h 1406685"/>
                  <a:gd name="connsiteX1" fmla="*/ 868442 w 1006289"/>
                  <a:gd name="connsiteY1" fmla="*/ 1222150 h 1406685"/>
                  <a:gd name="connsiteX2" fmla="*/ 1006289 w 1006289"/>
                  <a:gd name="connsiteY2" fmla="*/ 1187689 h 1406685"/>
                  <a:gd name="connsiteX3" fmla="*/ 833981 w 1006289"/>
                  <a:gd name="connsiteY3" fmla="*/ 1359997 h 1406685"/>
                  <a:gd name="connsiteX0" fmla="*/ 833981 w 1006289"/>
                  <a:gd name="connsiteY0" fmla="*/ 1359997 h 1406685"/>
                  <a:gd name="connsiteX1" fmla="*/ 868442 w 1006289"/>
                  <a:gd name="connsiteY1" fmla="*/ 1222150 h 1406685"/>
                  <a:gd name="connsiteX2" fmla="*/ 1006289 w 1006289"/>
                  <a:gd name="connsiteY2" fmla="*/ 1187689 h 1406685"/>
                  <a:gd name="connsiteX3" fmla="*/ 784329 w 1006289"/>
                  <a:gd name="connsiteY3" fmla="*/ 1406685 h 1406685"/>
                  <a:gd name="connsiteX4" fmla="*/ 6420 w 1006289"/>
                  <a:gd name="connsiteY4" fmla="*/ 1118679 h 1406685"/>
                  <a:gd name="connsiteX5" fmla="*/ 7632 w 1006289"/>
                  <a:gd name="connsiteY5" fmla="*/ 0 h 1406685"/>
                  <a:gd name="connsiteX6" fmla="*/ 1006289 w 1006289"/>
                  <a:gd name="connsiteY6" fmla="*/ 0 h 1406685"/>
                  <a:gd name="connsiteX7" fmla="*/ 1006289 w 1006289"/>
                  <a:gd name="connsiteY7" fmla="*/ 1187689 h 1406685"/>
                  <a:gd name="connsiteX0" fmla="*/ 7632 w 1006289"/>
                  <a:gd name="connsiteY0" fmla="*/ 0 h 1406685"/>
                  <a:gd name="connsiteX1" fmla="*/ 1006289 w 1006289"/>
                  <a:gd name="connsiteY1" fmla="*/ 0 h 1406685"/>
                  <a:gd name="connsiteX2" fmla="*/ 1006289 w 1006289"/>
                  <a:gd name="connsiteY2" fmla="*/ 1187689 h 1406685"/>
                  <a:gd name="connsiteX3" fmla="*/ 833981 w 1006289"/>
                  <a:gd name="connsiteY3" fmla="*/ 1359997 h 1406685"/>
                  <a:gd name="connsiteX4" fmla="*/ 0 w 1006289"/>
                  <a:gd name="connsiteY4" fmla="*/ 1137968 h 1406685"/>
                  <a:gd name="connsiteX5" fmla="*/ 7632 w 1006289"/>
                  <a:gd name="connsiteY5" fmla="*/ 0 h 1406685"/>
                  <a:gd name="connsiteX0" fmla="*/ 833981 w 1006289"/>
                  <a:gd name="connsiteY0" fmla="*/ 1359997 h 1406685"/>
                  <a:gd name="connsiteX1" fmla="*/ 868442 w 1006289"/>
                  <a:gd name="connsiteY1" fmla="*/ 1222150 h 1406685"/>
                  <a:gd name="connsiteX2" fmla="*/ 1006289 w 1006289"/>
                  <a:gd name="connsiteY2" fmla="*/ 1187689 h 1406685"/>
                  <a:gd name="connsiteX3" fmla="*/ 833981 w 1006289"/>
                  <a:gd name="connsiteY3" fmla="*/ 1359997 h 1406685"/>
                  <a:gd name="connsiteX0" fmla="*/ 833981 w 1006289"/>
                  <a:gd name="connsiteY0" fmla="*/ 1359997 h 1406685"/>
                  <a:gd name="connsiteX1" fmla="*/ 868442 w 1006289"/>
                  <a:gd name="connsiteY1" fmla="*/ 1222150 h 1406685"/>
                  <a:gd name="connsiteX2" fmla="*/ 1006289 w 1006289"/>
                  <a:gd name="connsiteY2" fmla="*/ 1187689 h 1406685"/>
                  <a:gd name="connsiteX3" fmla="*/ 784329 w 1006289"/>
                  <a:gd name="connsiteY3" fmla="*/ 1406685 h 1406685"/>
                  <a:gd name="connsiteX4" fmla="*/ 6420 w 1006289"/>
                  <a:gd name="connsiteY4" fmla="*/ 1118679 h 1406685"/>
                  <a:gd name="connsiteX5" fmla="*/ 7632 w 1006289"/>
                  <a:gd name="connsiteY5" fmla="*/ 0 h 1406685"/>
                  <a:gd name="connsiteX6" fmla="*/ 1006289 w 1006289"/>
                  <a:gd name="connsiteY6" fmla="*/ 0 h 1406685"/>
                  <a:gd name="connsiteX7" fmla="*/ 1006289 w 1006289"/>
                  <a:gd name="connsiteY7" fmla="*/ 1187689 h 1406685"/>
                  <a:gd name="connsiteX0" fmla="*/ 2151 w 1000808"/>
                  <a:gd name="connsiteY0" fmla="*/ 0 h 1406685"/>
                  <a:gd name="connsiteX1" fmla="*/ 1000808 w 1000808"/>
                  <a:gd name="connsiteY1" fmla="*/ 0 h 1406685"/>
                  <a:gd name="connsiteX2" fmla="*/ 1000808 w 1000808"/>
                  <a:gd name="connsiteY2" fmla="*/ 1187689 h 1406685"/>
                  <a:gd name="connsiteX3" fmla="*/ 828500 w 1000808"/>
                  <a:gd name="connsiteY3" fmla="*/ 1359997 h 1406685"/>
                  <a:gd name="connsiteX4" fmla="*/ 0 w 1000808"/>
                  <a:gd name="connsiteY4" fmla="*/ 1123069 h 1406685"/>
                  <a:gd name="connsiteX5" fmla="*/ 2151 w 1000808"/>
                  <a:gd name="connsiteY5" fmla="*/ 0 h 1406685"/>
                  <a:gd name="connsiteX0" fmla="*/ 828500 w 1000808"/>
                  <a:gd name="connsiteY0" fmla="*/ 1359997 h 1406685"/>
                  <a:gd name="connsiteX1" fmla="*/ 862961 w 1000808"/>
                  <a:gd name="connsiteY1" fmla="*/ 1222150 h 1406685"/>
                  <a:gd name="connsiteX2" fmla="*/ 1000808 w 1000808"/>
                  <a:gd name="connsiteY2" fmla="*/ 1187689 h 1406685"/>
                  <a:gd name="connsiteX3" fmla="*/ 828500 w 1000808"/>
                  <a:gd name="connsiteY3" fmla="*/ 1359997 h 1406685"/>
                  <a:gd name="connsiteX0" fmla="*/ 828500 w 1000808"/>
                  <a:gd name="connsiteY0" fmla="*/ 1359997 h 1406685"/>
                  <a:gd name="connsiteX1" fmla="*/ 862961 w 1000808"/>
                  <a:gd name="connsiteY1" fmla="*/ 1222150 h 1406685"/>
                  <a:gd name="connsiteX2" fmla="*/ 1000808 w 1000808"/>
                  <a:gd name="connsiteY2" fmla="*/ 1187689 h 1406685"/>
                  <a:gd name="connsiteX3" fmla="*/ 778848 w 1000808"/>
                  <a:gd name="connsiteY3" fmla="*/ 1406685 h 1406685"/>
                  <a:gd name="connsiteX4" fmla="*/ 939 w 1000808"/>
                  <a:gd name="connsiteY4" fmla="*/ 1118679 h 1406685"/>
                  <a:gd name="connsiteX5" fmla="*/ 2151 w 1000808"/>
                  <a:gd name="connsiteY5" fmla="*/ 0 h 1406685"/>
                  <a:gd name="connsiteX6" fmla="*/ 1000808 w 1000808"/>
                  <a:gd name="connsiteY6" fmla="*/ 0 h 1406685"/>
                  <a:gd name="connsiteX7" fmla="*/ 1000808 w 1000808"/>
                  <a:gd name="connsiteY7" fmla="*/ 1187689 h 140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0808" h="1406685" stroke="0" extrusionOk="0">
                    <a:moveTo>
                      <a:pt x="2151" y="0"/>
                    </a:moveTo>
                    <a:lnTo>
                      <a:pt x="1000808" y="0"/>
                    </a:lnTo>
                    <a:lnTo>
                      <a:pt x="1000808" y="1187689"/>
                    </a:lnTo>
                    <a:lnTo>
                      <a:pt x="828500" y="1359997"/>
                    </a:lnTo>
                    <a:lnTo>
                      <a:pt x="0" y="1123069"/>
                    </a:lnTo>
                    <a:lnTo>
                      <a:pt x="2151" y="0"/>
                    </a:lnTo>
                    <a:close/>
                  </a:path>
                  <a:path w="1000808" h="1406685" fill="darkenLess" stroke="0" extrusionOk="0">
                    <a:moveTo>
                      <a:pt x="828500" y="1359997"/>
                    </a:moveTo>
                    <a:lnTo>
                      <a:pt x="862961" y="1222150"/>
                    </a:lnTo>
                    <a:lnTo>
                      <a:pt x="1000808" y="1187689"/>
                    </a:lnTo>
                    <a:lnTo>
                      <a:pt x="828500" y="1359997"/>
                    </a:lnTo>
                    <a:close/>
                  </a:path>
                  <a:path w="1000808" h="1406685" fill="none" extrusionOk="0">
                    <a:moveTo>
                      <a:pt x="828500" y="1359997"/>
                    </a:moveTo>
                    <a:lnTo>
                      <a:pt x="862961" y="1222150"/>
                    </a:lnTo>
                    <a:lnTo>
                      <a:pt x="1000808" y="1187689"/>
                    </a:lnTo>
                    <a:lnTo>
                      <a:pt x="778848" y="1406685"/>
                    </a:lnTo>
                    <a:lnTo>
                      <a:pt x="939" y="1118679"/>
                    </a:lnTo>
                    <a:cubicBezTo>
                      <a:pt x="2439" y="742806"/>
                      <a:pt x="651" y="375873"/>
                      <a:pt x="2151" y="0"/>
                    </a:cubicBezTo>
                    <a:lnTo>
                      <a:pt x="1000808" y="0"/>
                    </a:lnTo>
                    <a:lnTo>
                      <a:pt x="1000808" y="1187689"/>
                    </a:lnTo>
                  </a:path>
                </a:pathLst>
              </a:custGeom>
              <a:solidFill>
                <a:srgbClr val="FFFFF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16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 rot="20345424">
                <a:off x="1841357" y="2142652"/>
                <a:ext cx="898623" cy="388734"/>
              </a:xfrm>
              <a:prstGeom prst="rect">
                <a:avLst/>
              </a:prstGeom>
              <a:noFill/>
            </p:spPr>
            <p:txBody>
              <a:bodyPr wrap="none" lIns="56698" tIns="28349" rIns="56698" bIns="28349">
                <a:spAutoFit/>
              </a:bodyPr>
              <a:lstStyle/>
              <a:p>
                <a:pPr algn="ctr"/>
                <a:r>
                  <a:rPr lang="ja-JP" altLang="en-US" dirty="0">
                    <a:ln w="0"/>
                  </a:rPr>
                  <a:t>請求書</a:t>
                </a:r>
                <a:endParaRPr lang="ja-JP" altLang="en-US" sz="5400" dirty="0">
                  <a:ln w="0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 rot="20345424">
                <a:off x="2045655" y="2554543"/>
                <a:ext cx="727264" cy="254504"/>
              </a:xfrm>
              <a:prstGeom prst="rect">
                <a:avLst/>
              </a:prstGeom>
              <a:noFill/>
            </p:spPr>
            <p:txBody>
              <a:bodyPr wrap="none" lIns="56698" tIns="28349" rIns="56698" bIns="28349">
                <a:spAutoFit/>
              </a:bodyPr>
              <a:lstStyle/>
              <a:p>
                <a:pPr algn="ctr"/>
                <a:r>
                  <a:rPr lang="ja-JP" altLang="en-US" sz="1050" dirty="0">
                    <a:ln w="0"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工事一式</a:t>
                </a: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 rot="20345424">
                <a:off x="2130659" y="2832317"/>
                <a:ext cx="762964" cy="263453"/>
              </a:xfrm>
              <a:prstGeom prst="rect">
                <a:avLst/>
              </a:prstGeom>
              <a:noFill/>
            </p:spPr>
            <p:txBody>
              <a:bodyPr wrap="none" lIns="56698" tIns="28349" rIns="56698" bIns="28349">
                <a:spAutoFit/>
              </a:bodyPr>
              <a:lstStyle/>
              <a:p>
                <a:pPr algn="ctr"/>
                <a:r>
                  <a:rPr lang="en-US" altLang="ja-JP" sz="1100" b="1" u="sng" dirty="0">
                    <a:ln w="0"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130</a:t>
                </a:r>
                <a:r>
                  <a:rPr lang="ja-JP" altLang="en-US" sz="1100" b="1" u="sng" dirty="0">
                    <a:ln w="0"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万円</a:t>
                </a: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430283" y="6054141"/>
              <a:ext cx="794795" cy="849788"/>
              <a:chOff x="1075860" y="2227811"/>
              <a:chExt cx="997676" cy="1218311"/>
            </a:xfrm>
          </p:grpSpPr>
          <p:sp>
            <p:nvSpPr>
              <p:cNvPr id="33" name="円形吹き出し 40"/>
              <p:cNvSpPr/>
              <p:nvPr/>
            </p:nvSpPr>
            <p:spPr>
              <a:xfrm>
                <a:off x="1150737" y="2227811"/>
                <a:ext cx="922799" cy="1153650"/>
              </a:xfrm>
              <a:custGeom>
                <a:avLst/>
                <a:gdLst>
                  <a:gd name="connsiteX0" fmla="*/ 1900123 w 1332270"/>
                  <a:gd name="connsiteY0" fmla="*/ 746255 h 1402261"/>
                  <a:gd name="connsiteX1" fmla="*/ 1315224 w 1332270"/>
                  <a:gd name="connsiteY1" fmla="*/ 858729 h 1402261"/>
                  <a:gd name="connsiteX2" fmla="*/ 570269 w 1332270"/>
                  <a:gd name="connsiteY2" fmla="*/ 1394963 h 1402261"/>
                  <a:gd name="connsiteX3" fmla="*/ 399 w 1332270"/>
                  <a:gd name="connsiteY3" fmla="*/ 676881 h 1402261"/>
                  <a:gd name="connsiteX4" fmla="*/ 620967 w 1332270"/>
                  <a:gd name="connsiteY4" fmla="*/ 1613 h 1402261"/>
                  <a:gd name="connsiteX5" fmla="*/ 1324051 w 1332270"/>
                  <a:gd name="connsiteY5" fmla="*/ 591326 h 1402261"/>
                  <a:gd name="connsiteX6" fmla="*/ 1900123 w 1332270"/>
                  <a:gd name="connsiteY6" fmla="*/ 746255 h 1402261"/>
                  <a:gd name="connsiteX0" fmla="*/ 1900128 w 1900128"/>
                  <a:gd name="connsiteY0" fmla="*/ 745960 h 1402038"/>
                  <a:gd name="connsiteX1" fmla="*/ 1315229 w 1900128"/>
                  <a:gd name="connsiteY1" fmla="*/ 858434 h 1402038"/>
                  <a:gd name="connsiteX2" fmla="*/ 570274 w 1900128"/>
                  <a:gd name="connsiteY2" fmla="*/ 1394668 h 1402038"/>
                  <a:gd name="connsiteX3" fmla="*/ 404 w 1900128"/>
                  <a:gd name="connsiteY3" fmla="*/ 676586 h 1402038"/>
                  <a:gd name="connsiteX4" fmla="*/ 620972 w 1900128"/>
                  <a:gd name="connsiteY4" fmla="*/ 1318 h 1402038"/>
                  <a:gd name="connsiteX5" fmla="*/ 1556068 w 1900128"/>
                  <a:gd name="connsiteY5" fmla="*/ 659270 h 1402038"/>
                  <a:gd name="connsiteX6" fmla="*/ 1900128 w 1900128"/>
                  <a:gd name="connsiteY6" fmla="*/ 745960 h 1402038"/>
                  <a:gd name="connsiteX0" fmla="*/ 1900128 w 1900128"/>
                  <a:gd name="connsiteY0" fmla="*/ 748904 h 1404982"/>
                  <a:gd name="connsiteX1" fmla="*/ 1315229 w 1900128"/>
                  <a:gd name="connsiteY1" fmla="*/ 861378 h 1404982"/>
                  <a:gd name="connsiteX2" fmla="*/ 570274 w 1900128"/>
                  <a:gd name="connsiteY2" fmla="*/ 1397612 h 1404982"/>
                  <a:gd name="connsiteX3" fmla="*/ 404 w 1900128"/>
                  <a:gd name="connsiteY3" fmla="*/ 679530 h 1404982"/>
                  <a:gd name="connsiteX4" fmla="*/ 620972 w 1900128"/>
                  <a:gd name="connsiteY4" fmla="*/ 4262 h 1404982"/>
                  <a:gd name="connsiteX5" fmla="*/ 1556068 w 1900128"/>
                  <a:gd name="connsiteY5" fmla="*/ 662214 h 1404982"/>
                  <a:gd name="connsiteX6" fmla="*/ 1900128 w 1900128"/>
                  <a:gd name="connsiteY6" fmla="*/ 748904 h 1404982"/>
                  <a:gd name="connsiteX0" fmla="*/ 1900029 w 1900029"/>
                  <a:gd name="connsiteY0" fmla="*/ 748904 h 1398837"/>
                  <a:gd name="connsiteX1" fmla="*/ 1506199 w 1900029"/>
                  <a:gd name="connsiteY1" fmla="*/ 806787 h 1398837"/>
                  <a:gd name="connsiteX2" fmla="*/ 570175 w 1900029"/>
                  <a:gd name="connsiteY2" fmla="*/ 1397612 h 1398837"/>
                  <a:gd name="connsiteX3" fmla="*/ 305 w 1900029"/>
                  <a:gd name="connsiteY3" fmla="*/ 679530 h 1398837"/>
                  <a:gd name="connsiteX4" fmla="*/ 620873 w 1900029"/>
                  <a:gd name="connsiteY4" fmla="*/ 4262 h 1398837"/>
                  <a:gd name="connsiteX5" fmla="*/ 1555969 w 1900029"/>
                  <a:gd name="connsiteY5" fmla="*/ 662214 h 1398837"/>
                  <a:gd name="connsiteX6" fmla="*/ 1900029 w 1900029"/>
                  <a:gd name="connsiteY6" fmla="*/ 748904 h 1398837"/>
                  <a:gd name="connsiteX0" fmla="*/ 1900032 w 1900032"/>
                  <a:gd name="connsiteY0" fmla="*/ 748904 h 1401067"/>
                  <a:gd name="connsiteX1" fmla="*/ 1533497 w 1900032"/>
                  <a:gd name="connsiteY1" fmla="*/ 875026 h 1401067"/>
                  <a:gd name="connsiteX2" fmla="*/ 570178 w 1900032"/>
                  <a:gd name="connsiteY2" fmla="*/ 1397612 h 1401067"/>
                  <a:gd name="connsiteX3" fmla="*/ 308 w 1900032"/>
                  <a:gd name="connsiteY3" fmla="*/ 679530 h 1401067"/>
                  <a:gd name="connsiteX4" fmla="*/ 620876 w 1900032"/>
                  <a:gd name="connsiteY4" fmla="*/ 4262 h 1401067"/>
                  <a:gd name="connsiteX5" fmla="*/ 1555972 w 1900032"/>
                  <a:gd name="connsiteY5" fmla="*/ 662214 h 1401067"/>
                  <a:gd name="connsiteX6" fmla="*/ 1900032 w 1900032"/>
                  <a:gd name="connsiteY6" fmla="*/ 748904 h 1401067"/>
                  <a:gd name="connsiteX0" fmla="*/ 1900032 w 1900032"/>
                  <a:gd name="connsiteY0" fmla="*/ 748904 h 1434544"/>
                  <a:gd name="connsiteX1" fmla="*/ 1533497 w 1900032"/>
                  <a:gd name="connsiteY1" fmla="*/ 875026 h 1434544"/>
                  <a:gd name="connsiteX2" fmla="*/ 570178 w 1900032"/>
                  <a:gd name="connsiteY2" fmla="*/ 1397612 h 1434544"/>
                  <a:gd name="connsiteX3" fmla="*/ 308 w 1900032"/>
                  <a:gd name="connsiteY3" fmla="*/ 679530 h 1434544"/>
                  <a:gd name="connsiteX4" fmla="*/ 620876 w 1900032"/>
                  <a:gd name="connsiteY4" fmla="*/ 4262 h 1434544"/>
                  <a:gd name="connsiteX5" fmla="*/ 1555972 w 1900032"/>
                  <a:gd name="connsiteY5" fmla="*/ 662214 h 1434544"/>
                  <a:gd name="connsiteX6" fmla="*/ 1900032 w 1900032"/>
                  <a:gd name="connsiteY6" fmla="*/ 748904 h 1434544"/>
                  <a:gd name="connsiteX0" fmla="*/ 1900032 w 1900032"/>
                  <a:gd name="connsiteY0" fmla="*/ 748904 h 1409559"/>
                  <a:gd name="connsiteX1" fmla="*/ 1533497 w 1900032"/>
                  <a:gd name="connsiteY1" fmla="*/ 875026 h 1409559"/>
                  <a:gd name="connsiteX2" fmla="*/ 570178 w 1900032"/>
                  <a:gd name="connsiteY2" fmla="*/ 1397612 h 1409559"/>
                  <a:gd name="connsiteX3" fmla="*/ 308 w 1900032"/>
                  <a:gd name="connsiteY3" fmla="*/ 679530 h 1409559"/>
                  <a:gd name="connsiteX4" fmla="*/ 620876 w 1900032"/>
                  <a:gd name="connsiteY4" fmla="*/ 4262 h 1409559"/>
                  <a:gd name="connsiteX5" fmla="*/ 1555972 w 1900032"/>
                  <a:gd name="connsiteY5" fmla="*/ 662214 h 1409559"/>
                  <a:gd name="connsiteX6" fmla="*/ 1900032 w 1900032"/>
                  <a:gd name="connsiteY6" fmla="*/ 748904 h 1409559"/>
                  <a:gd name="connsiteX0" fmla="*/ 2109434 w 2109434"/>
                  <a:gd name="connsiteY0" fmla="*/ 642199 h 1409559"/>
                  <a:gd name="connsiteX1" fmla="*/ 1533497 w 2109434"/>
                  <a:gd name="connsiteY1" fmla="*/ 875026 h 1409559"/>
                  <a:gd name="connsiteX2" fmla="*/ 570178 w 2109434"/>
                  <a:gd name="connsiteY2" fmla="*/ 1397612 h 1409559"/>
                  <a:gd name="connsiteX3" fmla="*/ 308 w 2109434"/>
                  <a:gd name="connsiteY3" fmla="*/ 679530 h 1409559"/>
                  <a:gd name="connsiteX4" fmla="*/ 620876 w 2109434"/>
                  <a:gd name="connsiteY4" fmla="*/ 4262 h 1409559"/>
                  <a:gd name="connsiteX5" fmla="*/ 1555972 w 2109434"/>
                  <a:gd name="connsiteY5" fmla="*/ 662214 h 1409559"/>
                  <a:gd name="connsiteX6" fmla="*/ 2109434 w 2109434"/>
                  <a:gd name="connsiteY6" fmla="*/ 642199 h 1409559"/>
                  <a:gd name="connsiteX0" fmla="*/ 2242614 w 2242614"/>
                  <a:gd name="connsiteY0" fmla="*/ 642199 h 1408050"/>
                  <a:gd name="connsiteX1" fmla="*/ 1666677 w 2242614"/>
                  <a:gd name="connsiteY1" fmla="*/ 875026 h 1408050"/>
                  <a:gd name="connsiteX2" fmla="*/ 703358 w 2242614"/>
                  <a:gd name="connsiteY2" fmla="*/ 1397612 h 1408050"/>
                  <a:gd name="connsiteX3" fmla="*/ 231 w 2242614"/>
                  <a:gd name="connsiteY3" fmla="*/ 703241 h 1408050"/>
                  <a:gd name="connsiteX4" fmla="*/ 754056 w 2242614"/>
                  <a:gd name="connsiteY4" fmla="*/ 4262 h 1408050"/>
                  <a:gd name="connsiteX5" fmla="*/ 1689152 w 2242614"/>
                  <a:gd name="connsiteY5" fmla="*/ 662214 h 1408050"/>
                  <a:gd name="connsiteX6" fmla="*/ 2242614 w 2242614"/>
                  <a:gd name="connsiteY6" fmla="*/ 642199 h 1408050"/>
                  <a:gd name="connsiteX0" fmla="*/ 2147481 w 2147481"/>
                  <a:gd name="connsiteY0" fmla="*/ 642199 h 1411086"/>
                  <a:gd name="connsiteX1" fmla="*/ 1571544 w 2147481"/>
                  <a:gd name="connsiteY1" fmla="*/ 875026 h 1411086"/>
                  <a:gd name="connsiteX2" fmla="*/ 608225 w 2147481"/>
                  <a:gd name="connsiteY2" fmla="*/ 1397612 h 1411086"/>
                  <a:gd name="connsiteX3" fmla="*/ 282 w 2147481"/>
                  <a:gd name="connsiteY3" fmla="*/ 655817 h 1411086"/>
                  <a:gd name="connsiteX4" fmla="*/ 658923 w 2147481"/>
                  <a:gd name="connsiteY4" fmla="*/ 4262 h 1411086"/>
                  <a:gd name="connsiteX5" fmla="*/ 1594019 w 2147481"/>
                  <a:gd name="connsiteY5" fmla="*/ 662214 h 1411086"/>
                  <a:gd name="connsiteX6" fmla="*/ 2147481 w 2147481"/>
                  <a:gd name="connsiteY6" fmla="*/ 642199 h 1411086"/>
                  <a:gd name="connsiteX0" fmla="*/ 2055684 w 2055684"/>
                  <a:gd name="connsiteY0" fmla="*/ 777093 h 1411086"/>
                  <a:gd name="connsiteX1" fmla="*/ 1571544 w 2055684"/>
                  <a:gd name="connsiteY1" fmla="*/ 875026 h 1411086"/>
                  <a:gd name="connsiteX2" fmla="*/ 608225 w 2055684"/>
                  <a:gd name="connsiteY2" fmla="*/ 1397612 h 1411086"/>
                  <a:gd name="connsiteX3" fmla="*/ 282 w 2055684"/>
                  <a:gd name="connsiteY3" fmla="*/ 655817 h 1411086"/>
                  <a:gd name="connsiteX4" fmla="*/ 658923 w 2055684"/>
                  <a:gd name="connsiteY4" fmla="*/ 4262 h 1411086"/>
                  <a:gd name="connsiteX5" fmla="*/ 1594019 w 2055684"/>
                  <a:gd name="connsiteY5" fmla="*/ 662214 h 1411086"/>
                  <a:gd name="connsiteX6" fmla="*/ 2055684 w 2055684"/>
                  <a:gd name="connsiteY6" fmla="*/ 777093 h 1411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5684" h="1411086">
                    <a:moveTo>
                      <a:pt x="2055684" y="777093"/>
                    </a:moveTo>
                    <a:lnTo>
                      <a:pt x="1571544" y="875026"/>
                    </a:lnTo>
                    <a:cubicBezTo>
                      <a:pt x="1398086" y="1435282"/>
                      <a:pt x="870102" y="1434147"/>
                      <a:pt x="608225" y="1397612"/>
                    </a:cubicBezTo>
                    <a:cubicBezTo>
                      <a:pt x="346348" y="1361077"/>
                      <a:pt x="-11465" y="1013087"/>
                      <a:pt x="282" y="655817"/>
                    </a:cubicBezTo>
                    <a:cubicBezTo>
                      <a:pt x="12094" y="296572"/>
                      <a:pt x="318191" y="28636"/>
                      <a:pt x="658923" y="4262"/>
                    </a:cubicBezTo>
                    <a:cubicBezTo>
                      <a:pt x="1002979" y="-20350"/>
                      <a:pt x="1662842" y="44419"/>
                      <a:pt x="1594019" y="662214"/>
                    </a:cubicBezTo>
                    <a:lnTo>
                      <a:pt x="2055684" y="777093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116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1075860" y="2338308"/>
                <a:ext cx="840289" cy="1107814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ついでに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あれも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これも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…</a:t>
                </a:r>
                <a:endPara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2" name="グループ化 81"/>
          <p:cNvGrpSpPr/>
          <p:nvPr/>
        </p:nvGrpSpPr>
        <p:grpSpPr>
          <a:xfrm>
            <a:off x="209278" y="962739"/>
            <a:ext cx="7082191" cy="1820560"/>
            <a:chOff x="6239975" y="784147"/>
            <a:chExt cx="8100745" cy="2551597"/>
          </a:xfrm>
        </p:grpSpPr>
        <p:sp>
          <p:nvSpPr>
            <p:cNvPr id="4" name="正方形/長方形 3"/>
            <p:cNvSpPr/>
            <p:nvPr/>
          </p:nvSpPr>
          <p:spPr>
            <a:xfrm>
              <a:off x="6239975" y="784147"/>
              <a:ext cx="8100745" cy="253581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16" dirty="0"/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3" r="3011" b="5941"/>
            <a:stretch/>
          </p:blipFill>
          <p:spPr>
            <a:xfrm>
              <a:off x="8370282" y="820782"/>
              <a:ext cx="2395247" cy="2490292"/>
            </a:xfrm>
            <a:prstGeom prst="rect">
              <a:avLst/>
            </a:prstGeom>
          </p:spPr>
        </p:pic>
        <p:sp>
          <p:nvSpPr>
            <p:cNvPr id="6" name="円形吹き出し 16"/>
            <p:cNvSpPr/>
            <p:nvPr/>
          </p:nvSpPr>
          <p:spPr>
            <a:xfrm rot="10800000">
              <a:off x="6527457" y="839212"/>
              <a:ext cx="1732937" cy="2336307"/>
            </a:xfrm>
            <a:custGeom>
              <a:avLst/>
              <a:gdLst>
                <a:gd name="connsiteX0" fmla="*/ -289368 w 1545771"/>
                <a:gd name="connsiteY0" fmla="*/ 655858 h 1763485"/>
                <a:gd name="connsiteX1" fmla="*/ 54068 w 1545771"/>
                <a:gd name="connsiteY1" fmla="*/ 557746 h 1763485"/>
                <a:gd name="connsiteX2" fmla="*/ 1042516 w 1545771"/>
                <a:gd name="connsiteY2" fmla="*/ 55396 h 1763485"/>
                <a:gd name="connsiteX3" fmla="*/ 1532958 w 1545771"/>
                <a:gd name="connsiteY3" fmla="*/ 1041631 h 1763485"/>
                <a:gd name="connsiteX4" fmla="*/ 685625 w 1545771"/>
                <a:gd name="connsiteY4" fmla="*/ 1757848 h 1763485"/>
                <a:gd name="connsiteX5" fmla="*/ 22 w 1545771"/>
                <a:gd name="connsiteY5" fmla="*/ 888538 h 1763485"/>
                <a:gd name="connsiteX6" fmla="*/ -289368 w 1545771"/>
                <a:gd name="connsiteY6" fmla="*/ 655858 h 1763485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300276 w 1835216"/>
                <a:gd name="connsiteY5" fmla="*/ 736359 h 1763772"/>
                <a:gd name="connsiteX6" fmla="*/ 0 w 1835216"/>
                <a:gd name="connsiteY6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409109 w 1835216"/>
                <a:gd name="connsiteY5" fmla="*/ 1252078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365566 w 1835216"/>
                <a:gd name="connsiteY5" fmla="*/ 1295620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365566 w 1835216"/>
                <a:gd name="connsiteY5" fmla="*/ 1295620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365566 w 1835216"/>
                <a:gd name="connsiteY5" fmla="*/ 1295620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452652 w 1835216"/>
                <a:gd name="connsiteY5" fmla="*/ 1273849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452652 w 1835216"/>
                <a:gd name="connsiteY5" fmla="*/ 1273849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452652 w 1835216"/>
                <a:gd name="connsiteY5" fmla="*/ 1273849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59613"/>
                <a:gd name="connsiteY0" fmla="*/ 656079 h 1763772"/>
                <a:gd name="connsiteX1" fmla="*/ 343436 w 1859613"/>
                <a:gd name="connsiteY1" fmla="*/ 557967 h 1763772"/>
                <a:gd name="connsiteX2" fmla="*/ 1331884 w 1859613"/>
                <a:gd name="connsiteY2" fmla="*/ 55617 h 1763772"/>
                <a:gd name="connsiteX3" fmla="*/ 1671852 w 1859613"/>
                <a:gd name="connsiteY3" fmla="*/ 370335 h 1763772"/>
                <a:gd name="connsiteX4" fmla="*/ 1822326 w 1859613"/>
                <a:gd name="connsiteY4" fmla="*/ 1041852 h 1763772"/>
                <a:gd name="connsiteX5" fmla="*/ 974993 w 1859613"/>
                <a:gd name="connsiteY5" fmla="*/ 1758069 h 1763772"/>
                <a:gd name="connsiteX6" fmla="*/ 452652 w 1859613"/>
                <a:gd name="connsiteY6" fmla="*/ 1273849 h 1763772"/>
                <a:gd name="connsiteX7" fmla="*/ 300276 w 1859613"/>
                <a:gd name="connsiteY7" fmla="*/ 736359 h 1763772"/>
                <a:gd name="connsiteX8" fmla="*/ 0 w 1859613"/>
                <a:gd name="connsiteY8" fmla="*/ 656079 h 1763772"/>
                <a:gd name="connsiteX0" fmla="*/ 0 w 1859613"/>
                <a:gd name="connsiteY0" fmla="*/ 684776 h 1792469"/>
                <a:gd name="connsiteX1" fmla="*/ 343436 w 1859613"/>
                <a:gd name="connsiteY1" fmla="*/ 586664 h 1792469"/>
                <a:gd name="connsiteX2" fmla="*/ 1223027 w 1859613"/>
                <a:gd name="connsiteY2" fmla="*/ 51657 h 1792469"/>
                <a:gd name="connsiteX3" fmla="*/ 1671852 w 1859613"/>
                <a:gd name="connsiteY3" fmla="*/ 399032 h 1792469"/>
                <a:gd name="connsiteX4" fmla="*/ 1822326 w 1859613"/>
                <a:gd name="connsiteY4" fmla="*/ 1070549 h 1792469"/>
                <a:gd name="connsiteX5" fmla="*/ 974993 w 1859613"/>
                <a:gd name="connsiteY5" fmla="*/ 1786766 h 1792469"/>
                <a:gd name="connsiteX6" fmla="*/ 452652 w 1859613"/>
                <a:gd name="connsiteY6" fmla="*/ 1302546 h 1792469"/>
                <a:gd name="connsiteX7" fmla="*/ 300276 w 1859613"/>
                <a:gd name="connsiteY7" fmla="*/ 765056 h 1792469"/>
                <a:gd name="connsiteX8" fmla="*/ 0 w 1859613"/>
                <a:gd name="connsiteY8" fmla="*/ 684776 h 1792469"/>
                <a:gd name="connsiteX0" fmla="*/ 0 w 1859613"/>
                <a:gd name="connsiteY0" fmla="*/ 684776 h 1792469"/>
                <a:gd name="connsiteX1" fmla="*/ 343436 w 1859613"/>
                <a:gd name="connsiteY1" fmla="*/ 586664 h 1792469"/>
                <a:gd name="connsiteX2" fmla="*/ 1223027 w 1859613"/>
                <a:gd name="connsiteY2" fmla="*/ 51657 h 1792469"/>
                <a:gd name="connsiteX3" fmla="*/ 1671852 w 1859613"/>
                <a:gd name="connsiteY3" fmla="*/ 399032 h 1792469"/>
                <a:gd name="connsiteX4" fmla="*/ 1822326 w 1859613"/>
                <a:gd name="connsiteY4" fmla="*/ 1070549 h 1792469"/>
                <a:gd name="connsiteX5" fmla="*/ 974993 w 1859613"/>
                <a:gd name="connsiteY5" fmla="*/ 1786766 h 1792469"/>
                <a:gd name="connsiteX6" fmla="*/ 452652 w 1859613"/>
                <a:gd name="connsiteY6" fmla="*/ 1302546 h 1792469"/>
                <a:gd name="connsiteX7" fmla="*/ 300276 w 1859613"/>
                <a:gd name="connsiteY7" fmla="*/ 765056 h 1792469"/>
                <a:gd name="connsiteX8" fmla="*/ 0 w 1859613"/>
                <a:gd name="connsiteY8" fmla="*/ 684776 h 1792469"/>
                <a:gd name="connsiteX0" fmla="*/ 0 w 1872952"/>
                <a:gd name="connsiteY0" fmla="*/ 684776 h 1792469"/>
                <a:gd name="connsiteX1" fmla="*/ 343436 w 1872952"/>
                <a:gd name="connsiteY1" fmla="*/ 586664 h 1792469"/>
                <a:gd name="connsiteX2" fmla="*/ 1223027 w 1872952"/>
                <a:gd name="connsiteY2" fmla="*/ 51657 h 1792469"/>
                <a:gd name="connsiteX3" fmla="*/ 1671852 w 1872952"/>
                <a:gd name="connsiteY3" fmla="*/ 399032 h 1792469"/>
                <a:gd name="connsiteX4" fmla="*/ 1822326 w 1872952"/>
                <a:gd name="connsiteY4" fmla="*/ 1070549 h 1792469"/>
                <a:gd name="connsiteX5" fmla="*/ 974993 w 1872952"/>
                <a:gd name="connsiteY5" fmla="*/ 1786766 h 1792469"/>
                <a:gd name="connsiteX6" fmla="*/ 452652 w 1872952"/>
                <a:gd name="connsiteY6" fmla="*/ 1302546 h 1792469"/>
                <a:gd name="connsiteX7" fmla="*/ 300276 w 1872952"/>
                <a:gd name="connsiteY7" fmla="*/ 765056 h 1792469"/>
                <a:gd name="connsiteX8" fmla="*/ 0 w 1872952"/>
                <a:gd name="connsiteY8" fmla="*/ 684776 h 1792469"/>
                <a:gd name="connsiteX0" fmla="*/ 0 w 1840575"/>
                <a:gd name="connsiteY0" fmla="*/ 684776 h 1795845"/>
                <a:gd name="connsiteX1" fmla="*/ 343436 w 1840575"/>
                <a:gd name="connsiteY1" fmla="*/ 586664 h 1795845"/>
                <a:gd name="connsiteX2" fmla="*/ 1223027 w 1840575"/>
                <a:gd name="connsiteY2" fmla="*/ 51657 h 1795845"/>
                <a:gd name="connsiteX3" fmla="*/ 1671852 w 1840575"/>
                <a:gd name="connsiteY3" fmla="*/ 399032 h 1795845"/>
                <a:gd name="connsiteX4" fmla="*/ 1778783 w 1840575"/>
                <a:gd name="connsiteY4" fmla="*/ 1212063 h 1795845"/>
                <a:gd name="connsiteX5" fmla="*/ 974993 w 1840575"/>
                <a:gd name="connsiteY5" fmla="*/ 1786766 h 1795845"/>
                <a:gd name="connsiteX6" fmla="*/ 452652 w 1840575"/>
                <a:gd name="connsiteY6" fmla="*/ 1302546 h 1795845"/>
                <a:gd name="connsiteX7" fmla="*/ 300276 w 1840575"/>
                <a:gd name="connsiteY7" fmla="*/ 765056 h 1795845"/>
                <a:gd name="connsiteX8" fmla="*/ 0 w 1840575"/>
                <a:gd name="connsiteY8" fmla="*/ 684776 h 1795845"/>
                <a:gd name="connsiteX0" fmla="*/ 0 w 1864667"/>
                <a:gd name="connsiteY0" fmla="*/ 684776 h 1794452"/>
                <a:gd name="connsiteX1" fmla="*/ 343436 w 1864667"/>
                <a:gd name="connsiteY1" fmla="*/ 586664 h 1794452"/>
                <a:gd name="connsiteX2" fmla="*/ 1223027 w 1864667"/>
                <a:gd name="connsiteY2" fmla="*/ 51657 h 1794452"/>
                <a:gd name="connsiteX3" fmla="*/ 1671852 w 1864667"/>
                <a:gd name="connsiteY3" fmla="*/ 399032 h 1794452"/>
                <a:gd name="connsiteX4" fmla="*/ 1778783 w 1864667"/>
                <a:gd name="connsiteY4" fmla="*/ 1212063 h 1794452"/>
                <a:gd name="connsiteX5" fmla="*/ 974993 w 1864667"/>
                <a:gd name="connsiteY5" fmla="*/ 1786766 h 1794452"/>
                <a:gd name="connsiteX6" fmla="*/ 452652 w 1864667"/>
                <a:gd name="connsiteY6" fmla="*/ 1302546 h 1794452"/>
                <a:gd name="connsiteX7" fmla="*/ 300276 w 1864667"/>
                <a:gd name="connsiteY7" fmla="*/ 765056 h 1794452"/>
                <a:gd name="connsiteX8" fmla="*/ 0 w 1864667"/>
                <a:gd name="connsiteY8" fmla="*/ 684776 h 1794452"/>
                <a:gd name="connsiteX0" fmla="*/ 0 w 1864667"/>
                <a:gd name="connsiteY0" fmla="*/ 684776 h 1795600"/>
                <a:gd name="connsiteX1" fmla="*/ 343436 w 1864667"/>
                <a:gd name="connsiteY1" fmla="*/ 586664 h 1795600"/>
                <a:gd name="connsiteX2" fmla="*/ 1223027 w 1864667"/>
                <a:gd name="connsiteY2" fmla="*/ 51657 h 1795600"/>
                <a:gd name="connsiteX3" fmla="*/ 1671852 w 1864667"/>
                <a:gd name="connsiteY3" fmla="*/ 399032 h 1795600"/>
                <a:gd name="connsiteX4" fmla="*/ 1778783 w 1864667"/>
                <a:gd name="connsiteY4" fmla="*/ 1212063 h 1795600"/>
                <a:gd name="connsiteX5" fmla="*/ 1562995 w 1864667"/>
                <a:gd name="connsiteY5" fmla="*/ 1585576 h 1795600"/>
                <a:gd name="connsiteX6" fmla="*/ 974993 w 1864667"/>
                <a:gd name="connsiteY6" fmla="*/ 1786766 h 1795600"/>
                <a:gd name="connsiteX7" fmla="*/ 452652 w 1864667"/>
                <a:gd name="connsiteY7" fmla="*/ 1302546 h 1795600"/>
                <a:gd name="connsiteX8" fmla="*/ 300276 w 1864667"/>
                <a:gd name="connsiteY8" fmla="*/ 765056 h 1795600"/>
                <a:gd name="connsiteX9" fmla="*/ 0 w 1864667"/>
                <a:gd name="connsiteY9" fmla="*/ 684776 h 1795600"/>
                <a:gd name="connsiteX0" fmla="*/ 0 w 1800739"/>
                <a:gd name="connsiteY0" fmla="*/ 684776 h 1793365"/>
                <a:gd name="connsiteX1" fmla="*/ 343436 w 1800739"/>
                <a:gd name="connsiteY1" fmla="*/ 586664 h 1793365"/>
                <a:gd name="connsiteX2" fmla="*/ 1223027 w 1800739"/>
                <a:gd name="connsiteY2" fmla="*/ 51657 h 1793365"/>
                <a:gd name="connsiteX3" fmla="*/ 1671852 w 1800739"/>
                <a:gd name="connsiteY3" fmla="*/ 399032 h 1793365"/>
                <a:gd name="connsiteX4" fmla="*/ 1778783 w 1800739"/>
                <a:gd name="connsiteY4" fmla="*/ 1212063 h 1793365"/>
                <a:gd name="connsiteX5" fmla="*/ 1519453 w 1800739"/>
                <a:gd name="connsiteY5" fmla="*/ 1520262 h 1793365"/>
                <a:gd name="connsiteX6" fmla="*/ 974993 w 1800739"/>
                <a:gd name="connsiteY6" fmla="*/ 1786766 h 1793365"/>
                <a:gd name="connsiteX7" fmla="*/ 452652 w 1800739"/>
                <a:gd name="connsiteY7" fmla="*/ 1302546 h 1793365"/>
                <a:gd name="connsiteX8" fmla="*/ 300276 w 1800739"/>
                <a:gd name="connsiteY8" fmla="*/ 765056 h 1793365"/>
                <a:gd name="connsiteX9" fmla="*/ 0 w 1800739"/>
                <a:gd name="connsiteY9" fmla="*/ 684776 h 1793365"/>
                <a:gd name="connsiteX0" fmla="*/ 0 w 1800739"/>
                <a:gd name="connsiteY0" fmla="*/ 684776 h 1798372"/>
                <a:gd name="connsiteX1" fmla="*/ 343436 w 1800739"/>
                <a:gd name="connsiteY1" fmla="*/ 586664 h 1798372"/>
                <a:gd name="connsiteX2" fmla="*/ 1223027 w 1800739"/>
                <a:gd name="connsiteY2" fmla="*/ 51657 h 1798372"/>
                <a:gd name="connsiteX3" fmla="*/ 1671852 w 1800739"/>
                <a:gd name="connsiteY3" fmla="*/ 399032 h 1798372"/>
                <a:gd name="connsiteX4" fmla="*/ 1778783 w 1800739"/>
                <a:gd name="connsiteY4" fmla="*/ 1212063 h 1798372"/>
                <a:gd name="connsiteX5" fmla="*/ 1519453 w 1800739"/>
                <a:gd name="connsiteY5" fmla="*/ 1520262 h 1798372"/>
                <a:gd name="connsiteX6" fmla="*/ 974993 w 1800739"/>
                <a:gd name="connsiteY6" fmla="*/ 1786766 h 1798372"/>
                <a:gd name="connsiteX7" fmla="*/ 452652 w 1800739"/>
                <a:gd name="connsiteY7" fmla="*/ 1302546 h 1798372"/>
                <a:gd name="connsiteX8" fmla="*/ 300276 w 1800739"/>
                <a:gd name="connsiteY8" fmla="*/ 765056 h 1798372"/>
                <a:gd name="connsiteX9" fmla="*/ 0 w 1800739"/>
                <a:gd name="connsiteY9" fmla="*/ 684776 h 1798372"/>
                <a:gd name="connsiteX0" fmla="*/ 0 w 1800739"/>
                <a:gd name="connsiteY0" fmla="*/ 684776 h 1798372"/>
                <a:gd name="connsiteX1" fmla="*/ 343436 w 1800739"/>
                <a:gd name="connsiteY1" fmla="*/ 586664 h 1798372"/>
                <a:gd name="connsiteX2" fmla="*/ 1223027 w 1800739"/>
                <a:gd name="connsiteY2" fmla="*/ 51657 h 1798372"/>
                <a:gd name="connsiteX3" fmla="*/ 1671852 w 1800739"/>
                <a:gd name="connsiteY3" fmla="*/ 399032 h 1798372"/>
                <a:gd name="connsiteX4" fmla="*/ 1778783 w 1800739"/>
                <a:gd name="connsiteY4" fmla="*/ 1212063 h 1798372"/>
                <a:gd name="connsiteX5" fmla="*/ 1519453 w 1800739"/>
                <a:gd name="connsiteY5" fmla="*/ 1520262 h 1798372"/>
                <a:gd name="connsiteX6" fmla="*/ 974993 w 1800739"/>
                <a:gd name="connsiteY6" fmla="*/ 1786766 h 1798372"/>
                <a:gd name="connsiteX7" fmla="*/ 452652 w 1800739"/>
                <a:gd name="connsiteY7" fmla="*/ 1302546 h 1798372"/>
                <a:gd name="connsiteX8" fmla="*/ 300276 w 1800739"/>
                <a:gd name="connsiteY8" fmla="*/ 765056 h 1798372"/>
                <a:gd name="connsiteX9" fmla="*/ 0 w 1800739"/>
                <a:gd name="connsiteY9" fmla="*/ 684776 h 1798372"/>
                <a:gd name="connsiteX0" fmla="*/ 0 w 1800739"/>
                <a:gd name="connsiteY0" fmla="*/ 684776 h 1806049"/>
                <a:gd name="connsiteX1" fmla="*/ 343436 w 1800739"/>
                <a:gd name="connsiteY1" fmla="*/ 586664 h 1806049"/>
                <a:gd name="connsiteX2" fmla="*/ 1223027 w 1800739"/>
                <a:gd name="connsiteY2" fmla="*/ 51657 h 1806049"/>
                <a:gd name="connsiteX3" fmla="*/ 1671852 w 1800739"/>
                <a:gd name="connsiteY3" fmla="*/ 399032 h 1806049"/>
                <a:gd name="connsiteX4" fmla="*/ 1778783 w 1800739"/>
                <a:gd name="connsiteY4" fmla="*/ 1212063 h 1806049"/>
                <a:gd name="connsiteX5" fmla="*/ 1519453 w 1800739"/>
                <a:gd name="connsiteY5" fmla="*/ 1520262 h 1806049"/>
                <a:gd name="connsiteX6" fmla="*/ 974993 w 1800739"/>
                <a:gd name="connsiteY6" fmla="*/ 1786766 h 1806049"/>
                <a:gd name="connsiteX7" fmla="*/ 452652 w 1800739"/>
                <a:gd name="connsiteY7" fmla="*/ 1302546 h 1806049"/>
                <a:gd name="connsiteX8" fmla="*/ 300276 w 1800739"/>
                <a:gd name="connsiteY8" fmla="*/ 765056 h 1806049"/>
                <a:gd name="connsiteX9" fmla="*/ 0 w 1800739"/>
                <a:gd name="connsiteY9" fmla="*/ 684776 h 1806049"/>
                <a:gd name="connsiteX0" fmla="*/ 0 w 1800739"/>
                <a:gd name="connsiteY0" fmla="*/ 684776 h 1813394"/>
                <a:gd name="connsiteX1" fmla="*/ 343436 w 1800739"/>
                <a:gd name="connsiteY1" fmla="*/ 586664 h 1813394"/>
                <a:gd name="connsiteX2" fmla="*/ 1223027 w 1800739"/>
                <a:gd name="connsiteY2" fmla="*/ 51657 h 1813394"/>
                <a:gd name="connsiteX3" fmla="*/ 1671852 w 1800739"/>
                <a:gd name="connsiteY3" fmla="*/ 399032 h 1813394"/>
                <a:gd name="connsiteX4" fmla="*/ 1778783 w 1800739"/>
                <a:gd name="connsiteY4" fmla="*/ 1212063 h 1813394"/>
                <a:gd name="connsiteX5" fmla="*/ 1519453 w 1800739"/>
                <a:gd name="connsiteY5" fmla="*/ 1520262 h 1813394"/>
                <a:gd name="connsiteX6" fmla="*/ 974993 w 1800739"/>
                <a:gd name="connsiteY6" fmla="*/ 1786766 h 1813394"/>
                <a:gd name="connsiteX7" fmla="*/ 452652 w 1800739"/>
                <a:gd name="connsiteY7" fmla="*/ 1302546 h 1813394"/>
                <a:gd name="connsiteX8" fmla="*/ 300276 w 1800739"/>
                <a:gd name="connsiteY8" fmla="*/ 765056 h 1813394"/>
                <a:gd name="connsiteX9" fmla="*/ 0 w 1800739"/>
                <a:gd name="connsiteY9" fmla="*/ 684776 h 181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739" h="1813394">
                  <a:moveTo>
                    <a:pt x="0" y="684776"/>
                  </a:moveTo>
                  <a:lnTo>
                    <a:pt x="343436" y="586664"/>
                  </a:lnTo>
                  <a:cubicBezTo>
                    <a:pt x="498080" y="140121"/>
                    <a:pt x="828612" y="-115843"/>
                    <a:pt x="1223027" y="51657"/>
                  </a:cubicBezTo>
                  <a:cubicBezTo>
                    <a:pt x="1444430" y="20385"/>
                    <a:pt x="1666312" y="169346"/>
                    <a:pt x="1671852" y="399032"/>
                  </a:cubicBezTo>
                  <a:cubicBezTo>
                    <a:pt x="1840678" y="606946"/>
                    <a:pt x="1804183" y="1025191"/>
                    <a:pt x="1778783" y="1212063"/>
                  </a:cubicBezTo>
                  <a:cubicBezTo>
                    <a:pt x="1753383" y="1398935"/>
                    <a:pt x="1686075" y="1435363"/>
                    <a:pt x="1519453" y="1520262"/>
                  </a:cubicBezTo>
                  <a:cubicBezTo>
                    <a:pt x="1450803" y="1855532"/>
                    <a:pt x="1160050" y="1833938"/>
                    <a:pt x="974993" y="1786766"/>
                  </a:cubicBezTo>
                  <a:cubicBezTo>
                    <a:pt x="739457" y="1821804"/>
                    <a:pt x="478020" y="1668774"/>
                    <a:pt x="452652" y="1302546"/>
                  </a:cubicBezTo>
                  <a:cubicBezTo>
                    <a:pt x="253112" y="1012517"/>
                    <a:pt x="368461" y="864389"/>
                    <a:pt x="300276" y="765056"/>
                  </a:cubicBezTo>
                  <a:lnTo>
                    <a:pt x="0" y="68477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200897" tIns="156253" rIns="0" rtlCol="0" anchor="ctr" anchorCtr="0"/>
            <a:lstStyle/>
            <a:p>
              <a:endParaRPr lang="en-US" altLang="ja-JP" sz="744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765575" y="1019283"/>
              <a:ext cx="1079108" cy="231646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お宅の屋根瓦が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ズレてるのが見え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ました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無料で点検しますよ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215974" y="2845783"/>
            <a:ext cx="7075495" cy="1818552"/>
            <a:chOff x="6047373" y="3637322"/>
            <a:chExt cx="8320855" cy="2638996"/>
          </a:xfrm>
        </p:grpSpPr>
        <p:sp>
          <p:nvSpPr>
            <p:cNvPr id="8" name="正方形/長方形 7"/>
            <p:cNvSpPr/>
            <p:nvPr/>
          </p:nvSpPr>
          <p:spPr>
            <a:xfrm>
              <a:off x="6047373" y="3637322"/>
              <a:ext cx="8320855" cy="263899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16" dirty="0"/>
            </a:p>
          </p:txBody>
        </p: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2115" y="4096108"/>
              <a:ext cx="1845868" cy="2130141"/>
            </a:xfrm>
            <a:prstGeom prst="rect">
              <a:avLst/>
            </a:prstGeom>
          </p:spPr>
        </p:pic>
        <p:sp>
          <p:nvSpPr>
            <p:cNvPr id="27" name="円形吹き出し 26"/>
            <p:cNvSpPr/>
            <p:nvPr/>
          </p:nvSpPr>
          <p:spPr>
            <a:xfrm>
              <a:off x="6362232" y="3684284"/>
              <a:ext cx="1421968" cy="2437266"/>
            </a:xfrm>
            <a:custGeom>
              <a:avLst/>
              <a:gdLst>
                <a:gd name="connsiteX0" fmla="*/ 1502118 w 1270000"/>
                <a:gd name="connsiteY0" fmla="*/ 693688 h 2034514"/>
                <a:gd name="connsiteX1" fmla="*/ 1269569 w 1270000"/>
                <a:gd name="connsiteY1" fmla="*/ 979763 h 2034514"/>
                <a:gd name="connsiteX2" fmla="*/ 830923 w 1270000"/>
                <a:gd name="connsiteY2" fmla="*/ 1984884 h 2034514"/>
                <a:gd name="connsiteX3" fmla="*/ 14987 w 1270000"/>
                <a:gd name="connsiteY3" fmla="*/ 1236952 h 2034514"/>
                <a:gd name="connsiteX4" fmla="*/ 227533 w 1270000"/>
                <a:gd name="connsiteY4" fmla="*/ 237050 h 2034514"/>
                <a:gd name="connsiteX5" fmla="*/ 1214595 w 1270000"/>
                <a:gd name="connsiteY5" fmla="*/ 601680 h 2034514"/>
                <a:gd name="connsiteX6" fmla="*/ 1502118 w 1270000"/>
                <a:gd name="connsiteY6" fmla="*/ 693688 h 2034514"/>
                <a:gd name="connsiteX0" fmla="*/ 1502136 w 1502136"/>
                <a:gd name="connsiteY0" fmla="*/ 588921 h 1930131"/>
                <a:gd name="connsiteX1" fmla="*/ 1269587 w 1502136"/>
                <a:gd name="connsiteY1" fmla="*/ 874996 h 1930131"/>
                <a:gd name="connsiteX2" fmla="*/ 830941 w 1502136"/>
                <a:gd name="connsiteY2" fmla="*/ 1880117 h 1930131"/>
                <a:gd name="connsiteX3" fmla="*/ 15005 w 1502136"/>
                <a:gd name="connsiteY3" fmla="*/ 1132185 h 1930131"/>
                <a:gd name="connsiteX4" fmla="*/ 227551 w 1502136"/>
                <a:gd name="connsiteY4" fmla="*/ 132283 h 1930131"/>
                <a:gd name="connsiteX5" fmla="*/ 977917 w 1502136"/>
                <a:gd name="connsiteY5" fmla="*/ 50147 h 1930131"/>
                <a:gd name="connsiteX6" fmla="*/ 1214613 w 1502136"/>
                <a:gd name="connsiteY6" fmla="*/ 496913 h 1930131"/>
                <a:gd name="connsiteX7" fmla="*/ 1502136 w 1502136"/>
                <a:gd name="connsiteY7" fmla="*/ 588921 h 1930131"/>
                <a:gd name="connsiteX0" fmla="*/ 1502136 w 1502136"/>
                <a:gd name="connsiteY0" fmla="*/ 588921 h 1956696"/>
                <a:gd name="connsiteX1" fmla="*/ 1269587 w 1502136"/>
                <a:gd name="connsiteY1" fmla="*/ 874996 h 1956696"/>
                <a:gd name="connsiteX2" fmla="*/ 830941 w 1502136"/>
                <a:gd name="connsiteY2" fmla="*/ 1880117 h 1956696"/>
                <a:gd name="connsiteX3" fmla="*/ 330217 w 1502136"/>
                <a:gd name="connsiteY3" fmla="*/ 1802747 h 1956696"/>
                <a:gd name="connsiteX4" fmla="*/ 15005 w 1502136"/>
                <a:gd name="connsiteY4" fmla="*/ 1132185 h 1956696"/>
                <a:gd name="connsiteX5" fmla="*/ 227551 w 1502136"/>
                <a:gd name="connsiteY5" fmla="*/ 132283 h 1956696"/>
                <a:gd name="connsiteX6" fmla="*/ 977917 w 1502136"/>
                <a:gd name="connsiteY6" fmla="*/ 50147 h 1956696"/>
                <a:gd name="connsiteX7" fmla="*/ 1214613 w 1502136"/>
                <a:gd name="connsiteY7" fmla="*/ 496913 h 1956696"/>
                <a:gd name="connsiteX8" fmla="*/ 1502136 w 1502136"/>
                <a:gd name="connsiteY8" fmla="*/ 588921 h 1956696"/>
                <a:gd name="connsiteX0" fmla="*/ 1502136 w 1502136"/>
                <a:gd name="connsiteY0" fmla="*/ 610794 h 1978569"/>
                <a:gd name="connsiteX1" fmla="*/ 1269587 w 1502136"/>
                <a:gd name="connsiteY1" fmla="*/ 896869 h 1978569"/>
                <a:gd name="connsiteX2" fmla="*/ 830941 w 1502136"/>
                <a:gd name="connsiteY2" fmla="*/ 1901990 h 1978569"/>
                <a:gd name="connsiteX3" fmla="*/ 330217 w 1502136"/>
                <a:gd name="connsiteY3" fmla="*/ 1824620 h 1978569"/>
                <a:gd name="connsiteX4" fmla="*/ 15005 w 1502136"/>
                <a:gd name="connsiteY4" fmla="*/ 1154058 h 1978569"/>
                <a:gd name="connsiteX5" fmla="*/ 227551 w 1502136"/>
                <a:gd name="connsiteY5" fmla="*/ 154156 h 1978569"/>
                <a:gd name="connsiteX6" fmla="*/ 546117 w 1502136"/>
                <a:gd name="connsiteY6" fmla="*/ 8519 h 1978569"/>
                <a:gd name="connsiteX7" fmla="*/ 977917 w 1502136"/>
                <a:gd name="connsiteY7" fmla="*/ 72020 h 1978569"/>
                <a:gd name="connsiteX8" fmla="*/ 1214613 w 1502136"/>
                <a:gd name="connsiteY8" fmla="*/ 518786 h 1978569"/>
                <a:gd name="connsiteX9" fmla="*/ 1502136 w 1502136"/>
                <a:gd name="connsiteY9" fmla="*/ 610794 h 1978569"/>
                <a:gd name="connsiteX0" fmla="*/ 1502136 w 1502136"/>
                <a:gd name="connsiteY0" fmla="*/ 650305 h 2018080"/>
                <a:gd name="connsiteX1" fmla="*/ 1269587 w 1502136"/>
                <a:gd name="connsiteY1" fmla="*/ 936380 h 2018080"/>
                <a:gd name="connsiteX2" fmla="*/ 830941 w 1502136"/>
                <a:gd name="connsiteY2" fmla="*/ 1941501 h 2018080"/>
                <a:gd name="connsiteX3" fmla="*/ 330217 w 1502136"/>
                <a:gd name="connsiteY3" fmla="*/ 1864131 h 2018080"/>
                <a:gd name="connsiteX4" fmla="*/ 15005 w 1502136"/>
                <a:gd name="connsiteY4" fmla="*/ 1193569 h 2018080"/>
                <a:gd name="connsiteX5" fmla="*/ 227551 w 1502136"/>
                <a:gd name="connsiteY5" fmla="*/ 193667 h 2018080"/>
                <a:gd name="connsiteX6" fmla="*/ 546117 w 1502136"/>
                <a:gd name="connsiteY6" fmla="*/ 48030 h 2018080"/>
                <a:gd name="connsiteX7" fmla="*/ 977917 w 1502136"/>
                <a:gd name="connsiteY7" fmla="*/ 111531 h 2018080"/>
                <a:gd name="connsiteX8" fmla="*/ 1214613 w 1502136"/>
                <a:gd name="connsiteY8" fmla="*/ 558297 h 2018080"/>
                <a:gd name="connsiteX9" fmla="*/ 1502136 w 1502136"/>
                <a:gd name="connsiteY9" fmla="*/ 650305 h 2018080"/>
                <a:gd name="connsiteX0" fmla="*/ 1502136 w 1502136"/>
                <a:gd name="connsiteY0" fmla="*/ 679017 h 2046792"/>
                <a:gd name="connsiteX1" fmla="*/ 1269587 w 1502136"/>
                <a:gd name="connsiteY1" fmla="*/ 965092 h 2046792"/>
                <a:gd name="connsiteX2" fmla="*/ 830941 w 1502136"/>
                <a:gd name="connsiteY2" fmla="*/ 1970213 h 2046792"/>
                <a:gd name="connsiteX3" fmla="*/ 330217 w 1502136"/>
                <a:gd name="connsiteY3" fmla="*/ 1892843 h 2046792"/>
                <a:gd name="connsiteX4" fmla="*/ 15005 w 1502136"/>
                <a:gd name="connsiteY4" fmla="*/ 1222281 h 2046792"/>
                <a:gd name="connsiteX5" fmla="*/ 227551 w 1502136"/>
                <a:gd name="connsiteY5" fmla="*/ 222379 h 2046792"/>
                <a:gd name="connsiteX6" fmla="*/ 546117 w 1502136"/>
                <a:gd name="connsiteY6" fmla="*/ 76742 h 2046792"/>
                <a:gd name="connsiteX7" fmla="*/ 1130317 w 1502136"/>
                <a:gd name="connsiteY7" fmla="*/ 64043 h 2046792"/>
                <a:gd name="connsiteX8" fmla="*/ 1214613 w 1502136"/>
                <a:gd name="connsiteY8" fmla="*/ 587009 h 2046792"/>
                <a:gd name="connsiteX9" fmla="*/ 1502136 w 1502136"/>
                <a:gd name="connsiteY9" fmla="*/ 679017 h 2046792"/>
                <a:gd name="connsiteX0" fmla="*/ 1502136 w 1502136"/>
                <a:gd name="connsiteY0" fmla="*/ 679017 h 2046792"/>
                <a:gd name="connsiteX1" fmla="*/ 1269587 w 1502136"/>
                <a:gd name="connsiteY1" fmla="*/ 965092 h 2046792"/>
                <a:gd name="connsiteX2" fmla="*/ 830941 w 1502136"/>
                <a:gd name="connsiteY2" fmla="*/ 1970213 h 2046792"/>
                <a:gd name="connsiteX3" fmla="*/ 330217 w 1502136"/>
                <a:gd name="connsiteY3" fmla="*/ 1892843 h 2046792"/>
                <a:gd name="connsiteX4" fmla="*/ 15005 w 1502136"/>
                <a:gd name="connsiteY4" fmla="*/ 1222281 h 2046792"/>
                <a:gd name="connsiteX5" fmla="*/ 227551 w 1502136"/>
                <a:gd name="connsiteY5" fmla="*/ 222379 h 2046792"/>
                <a:gd name="connsiteX6" fmla="*/ 546117 w 1502136"/>
                <a:gd name="connsiteY6" fmla="*/ 76742 h 2046792"/>
                <a:gd name="connsiteX7" fmla="*/ 1130317 w 1502136"/>
                <a:gd name="connsiteY7" fmla="*/ 64043 h 2046792"/>
                <a:gd name="connsiteX8" fmla="*/ 1214613 w 1502136"/>
                <a:gd name="connsiteY8" fmla="*/ 587009 h 2046792"/>
                <a:gd name="connsiteX9" fmla="*/ 1502136 w 1502136"/>
                <a:gd name="connsiteY9" fmla="*/ 679017 h 2046792"/>
                <a:gd name="connsiteX0" fmla="*/ 1502136 w 1502136"/>
                <a:gd name="connsiteY0" fmla="*/ 679017 h 2046792"/>
                <a:gd name="connsiteX1" fmla="*/ 1269587 w 1502136"/>
                <a:gd name="connsiteY1" fmla="*/ 965092 h 2046792"/>
                <a:gd name="connsiteX2" fmla="*/ 830941 w 1502136"/>
                <a:gd name="connsiteY2" fmla="*/ 1970213 h 2046792"/>
                <a:gd name="connsiteX3" fmla="*/ 330217 w 1502136"/>
                <a:gd name="connsiteY3" fmla="*/ 1892843 h 2046792"/>
                <a:gd name="connsiteX4" fmla="*/ 15005 w 1502136"/>
                <a:gd name="connsiteY4" fmla="*/ 1222281 h 2046792"/>
                <a:gd name="connsiteX5" fmla="*/ 227551 w 1502136"/>
                <a:gd name="connsiteY5" fmla="*/ 222379 h 2046792"/>
                <a:gd name="connsiteX6" fmla="*/ 546117 w 1502136"/>
                <a:gd name="connsiteY6" fmla="*/ 76742 h 2046792"/>
                <a:gd name="connsiteX7" fmla="*/ 1130317 w 1502136"/>
                <a:gd name="connsiteY7" fmla="*/ 64043 h 2046792"/>
                <a:gd name="connsiteX8" fmla="*/ 1214613 w 1502136"/>
                <a:gd name="connsiteY8" fmla="*/ 587009 h 2046792"/>
                <a:gd name="connsiteX9" fmla="*/ 1502136 w 1502136"/>
                <a:gd name="connsiteY9" fmla="*/ 679017 h 2046792"/>
                <a:gd name="connsiteX0" fmla="*/ 1502136 w 1502136"/>
                <a:gd name="connsiteY0" fmla="*/ 672791 h 2040566"/>
                <a:gd name="connsiteX1" fmla="*/ 1269587 w 1502136"/>
                <a:gd name="connsiteY1" fmla="*/ 958866 h 2040566"/>
                <a:gd name="connsiteX2" fmla="*/ 830941 w 1502136"/>
                <a:gd name="connsiteY2" fmla="*/ 1963987 h 2040566"/>
                <a:gd name="connsiteX3" fmla="*/ 330217 w 1502136"/>
                <a:gd name="connsiteY3" fmla="*/ 1886617 h 2040566"/>
                <a:gd name="connsiteX4" fmla="*/ 15005 w 1502136"/>
                <a:gd name="connsiteY4" fmla="*/ 1216055 h 2040566"/>
                <a:gd name="connsiteX5" fmla="*/ 227551 w 1502136"/>
                <a:gd name="connsiteY5" fmla="*/ 216153 h 2040566"/>
                <a:gd name="connsiteX6" fmla="*/ 546117 w 1502136"/>
                <a:gd name="connsiteY6" fmla="*/ 70516 h 2040566"/>
                <a:gd name="connsiteX7" fmla="*/ 1016017 w 1502136"/>
                <a:gd name="connsiteY7" fmla="*/ 70517 h 2040566"/>
                <a:gd name="connsiteX8" fmla="*/ 1214613 w 1502136"/>
                <a:gd name="connsiteY8" fmla="*/ 580783 h 2040566"/>
                <a:gd name="connsiteX9" fmla="*/ 1502136 w 1502136"/>
                <a:gd name="connsiteY9" fmla="*/ 672791 h 2040566"/>
                <a:gd name="connsiteX0" fmla="*/ 1502136 w 1502136"/>
                <a:gd name="connsiteY0" fmla="*/ 753994 h 2121769"/>
                <a:gd name="connsiteX1" fmla="*/ 1269587 w 1502136"/>
                <a:gd name="connsiteY1" fmla="*/ 1040069 h 2121769"/>
                <a:gd name="connsiteX2" fmla="*/ 830941 w 1502136"/>
                <a:gd name="connsiteY2" fmla="*/ 2045190 h 2121769"/>
                <a:gd name="connsiteX3" fmla="*/ 330217 w 1502136"/>
                <a:gd name="connsiteY3" fmla="*/ 1967820 h 2121769"/>
                <a:gd name="connsiteX4" fmla="*/ 15005 w 1502136"/>
                <a:gd name="connsiteY4" fmla="*/ 1297258 h 2121769"/>
                <a:gd name="connsiteX5" fmla="*/ 227551 w 1502136"/>
                <a:gd name="connsiteY5" fmla="*/ 297356 h 2121769"/>
                <a:gd name="connsiteX6" fmla="*/ 546117 w 1502136"/>
                <a:gd name="connsiteY6" fmla="*/ 37419 h 2121769"/>
                <a:gd name="connsiteX7" fmla="*/ 1016017 w 1502136"/>
                <a:gd name="connsiteY7" fmla="*/ 151720 h 2121769"/>
                <a:gd name="connsiteX8" fmla="*/ 1214613 w 1502136"/>
                <a:gd name="connsiteY8" fmla="*/ 661986 h 2121769"/>
                <a:gd name="connsiteX9" fmla="*/ 1502136 w 1502136"/>
                <a:gd name="connsiteY9" fmla="*/ 753994 h 2121769"/>
                <a:gd name="connsiteX0" fmla="*/ 1502136 w 1502136"/>
                <a:gd name="connsiteY0" fmla="*/ 719083 h 2086858"/>
                <a:gd name="connsiteX1" fmla="*/ 1269587 w 1502136"/>
                <a:gd name="connsiteY1" fmla="*/ 1005158 h 2086858"/>
                <a:gd name="connsiteX2" fmla="*/ 830941 w 1502136"/>
                <a:gd name="connsiteY2" fmla="*/ 2010279 h 2086858"/>
                <a:gd name="connsiteX3" fmla="*/ 330217 w 1502136"/>
                <a:gd name="connsiteY3" fmla="*/ 1932909 h 2086858"/>
                <a:gd name="connsiteX4" fmla="*/ 15005 w 1502136"/>
                <a:gd name="connsiteY4" fmla="*/ 1262347 h 2086858"/>
                <a:gd name="connsiteX5" fmla="*/ 227551 w 1502136"/>
                <a:gd name="connsiteY5" fmla="*/ 262445 h 2086858"/>
                <a:gd name="connsiteX6" fmla="*/ 546117 w 1502136"/>
                <a:gd name="connsiteY6" fmla="*/ 2508 h 2086858"/>
                <a:gd name="connsiteX7" fmla="*/ 1016017 w 1502136"/>
                <a:gd name="connsiteY7" fmla="*/ 116809 h 2086858"/>
                <a:gd name="connsiteX8" fmla="*/ 1214613 w 1502136"/>
                <a:gd name="connsiteY8" fmla="*/ 627075 h 2086858"/>
                <a:gd name="connsiteX9" fmla="*/ 1502136 w 1502136"/>
                <a:gd name="connsiteY9" fmla="*/ 719083 h 2086858"/>
                <a:gd name="connsiteX0" fmla="*/ 1502136 w 1502136"/>
                <a:gd name="connsiteY0" fmla="*/ 719083 h 2086858"/>
                <a:gd name="connsiteX1" fmla="*/ 1269587 w 1502136"/>
                <a:gd name="connsiteY1" fmla="*/ 1005158 h 2086858"/>
                <a:gd name="connsiteX2" fmla="*/ 830941 w 1502136"/>
                <a:gd name="connsiteY2" fmla="*/ 2010279 h 2086858"/>
                <a:gd name="connsiteX3" fmla="*/ 330217 w 1502136"/>
                <a:gd name="connsiteY3" fmla="*/ 1932909 h 2086858"/>
                <a:gd name="connsiteX4" fmla="*/ 15005 w 1502136"/>
                <a:gd name="connsiteY4" fmla="*/ 1262347 h 2086858"/>
                <a:gd name="connsiteX5" fmla="*/ 227551 w 1502136"/>
                <a:gd name="connsiteY5" fmla="*/ 262445 h 2086858"/>
                <a:gd name="connsiteX6" fmla="*/ 546117 w 1502136"/>
                <a:gd name="connsiteY6" fmla="*/ 2508 h 2086858"/>
                <a:gd name="connsiteX7" fmla="*/ 1016017 w 1502136"/>
                <a:gd name="connsiteY7" fmla="*/ 116809 h 2086858"/>
                <a:gd name="connsiteX8" fmla="*/ 1189213 w 1502136"/>
                <a:gd name="connsiteY8" fmla="*/ 639775 h 2086858"/>
                <a:gd name="connsiteX9" fmla="*/ 1502136 w 1502136"/>
                <a:gd name="connsiteY9" fmla="*/ 719083 h 2086858"/>
                <a:gd name="connsiteX0" fmla="*/ 1502136 w 1502136"/>
                <a:gd name="connsiteY0" fmla="*/ 717414 h 2085189"/>
                <a:gd name="connsiteX1" fmla="*/ 1269587 w 1502136"/>
                <a:gd name="connsiteY1" fmla="*/ 1003489 h 2085189"/>
                <a:gd name="connsiteX2" fmla="*/ 830941 w 1502136"/>
                <a:gd name="connsiteY2" fmla="*/ 2008610 h 2085189"/>
                <a:gd name="connsiteX3" fmla="*/ 330217 w 1502136"/>
                <a:gd name="connsiteY3" fmla="*/ 1931240 h 2085189"/>
                <a:gd name="connsiteX4" fmla="*/ 15005 w 1502136"/>
                <a:gd name="connsiteY4" fmla="*/ 1260678 h 2085189"/>
                <a:gd name="connsiteX5" fmla="*/ 227551 w 1502136"/>
                <a:gd name="connsiteY5" fmla="*/ 260776 h 2085189"/>
                <a:gd name="connsiteX6" fmla="*/ 546117 w 1502136"/>
                <a:gd name="connsiteY6" fmla="*/ 839 h 2085189"/>
                <a:gd name="connsiteX7" fmla="*/ 990617 w 1502136"/>
                <a:gd name="connsiteY7" fmla="*/ 229440 h 2085189"/>
                <a:gd name="connsiteX8" fmla="*/ 1189213 w 1502136"/>
                <a:gd name="connsiteY8" fmla="*/ 638106 h 2085189"/>
                <a:gd name="connsiteX9" fmla="*/ 1502136 w 1502136"/>
                <a:gd name="connsiteY9" fmla="*/ 717414 h 2085189"/>
                <a:gd name="connsiteX0" fmla="*/ 1502136 w 1502136"/>
                <a:gd name="connsiteY0" fmla="*/ 717414 h 2085189"/>
                <a:gd name="connsiteX1" fmla="*/ 1269587 w 1502136"/>
                <a:gd name="connsiteY1" fmla="*/ 1003489 h 2085189"/>
                <a:gd name="connsiteX2" fmla="*/ 1155717 w 1502136"/>
                <a:gd name="connsiteY2" fmla="*/ 1588340 h 2085189"/>
                <a:gd name="connsiteX3" fmla="*/ 830941 w 1502136"/>
                <a:gd name="connsiteY3" fmla="*/ 2008610 h 2085189"/>
                <a:gd name="connsiteX4" fmla="*/ 330217 w 1502136"/>
                <a:gd name="connsiteY4" fmla="*/ 1931240 h 2085189"/>
                <a:gd name="connsiteX5" fmla="*/ 15005 w 1502136"/>
                <a:gd name="connsiteY5" fmla="*/ 1260678 h 2085189"/>
                <a:gd name="connsiteX6" fmla="*/ 227551 w 1502136"/>
                <a:gd name="connsiteY6" fmla="*/ 260776 h 2085189"/>
                <a:gd name="connsiteX7" fmla="*/ 546117 w 1502136"/>
                <a:gd name="connsiteY7" fmla="*/ 839 h 2085189"/>
                <a:gd name="connsiteX8" fmla="*/ 990617 w 1502136"/>
                <a:gd name="connsiteY8" fmla="*/ 229440 h 2085189"/>
                <a:gd name="connsiteX9" fmla="*/ 1189213 w 1502136"/>
                <a:gd name="connsiteY9" fmla="*/ 638106 h 2085189"/>
                <a:gd name="connsiteX10" fmla="*/ 1502136 w 1502136"/>
                <a:gd name="connsiteY10" fmla="*/ 717414 h 2085189"/>
                <a:gd name="connsiteX0" fmla="*/ 1502136 w 1502136"/>
                <a:gd name="connsiteY0" fmla="*/ 717414 h 2036545"/>
                <a:gd name="connsiteX1" fmla="*/ 1269587 w 1502136"/>
                <a:gd name="connsiteY1" fmla="*/ 1003489 h 2036545"/>
                <a:gd name="connsiteX2" fmla="*/ 1257317 w 1502136"/>
                <a:gd name="connsiteY2" fmla="*/ 1664540 h 2036545"/>
                <a:gd name="connsiteX3" fmla="*/ 830941 w 1502136"/>
                <a:gd name="connsiteY3" fmla="*/ 2008610 h 2036545"/>
                <a:gd name="connsiteX4" fmla="*/ 330217 w 1502136"/>
                <a:gd name="connsiteY4" fmla="*/ 1931240 h 2036545"/>
                <a:gd name="connsiteX5" fmla="*/ 15005 w 1502136"/>
                <a:gd name="connsiteY5" fmla="*/ 1260678 h 2036545"/>
                <a:gd name="connsiteX6" fmla="*/ 227551 w 1502136"/>
                <a:gd name="connsiteY6" fmla="*/ 260776 h 2036545"/>
                <a:gd name="connsiteX7" fmla="*/ 546117 w 1502136"/>
                <a:gd name="connsiteY7" fmla="*/ 839 h 2036545"/>
                <a:gd name="connsiteX8" fmla="*/ 990617 w 1502136"/>
                <a:gd name="connsiteY8" fmla="*/ 229440 h 2036545"/>
                <a:gd name="connsiteX9" fmla="*/ 1189213 w 1502136"/>
                <a:gd name="connsiteY9" fmla="*/ 638106 h 2036545"/>
                <a:gd name="connsiteX10" fmla="*/ 1502136 w 1502136"/>
                <a:gd name="connsiteY10" fmla="*/ 717414 h 2036545"/>
                <a:gd name="connsiteX0" fmla="*/ 1502136 w 1502136"/>
                <a:gd name="connsiteY0" fmla="*/ 717414 h 2036545"/>
                <a:gd name="connsiteX1" fmla="*/ 1345787 w 1502136"/>
                <a:gd name="connsiteY1" fmla="*/ 978089 h 2036545"/>
                <a:gd name="connsiteX2" fmla="*/ 1257317 w 1502136"/>
                <a:gd name="connsiteY2" fmla="*/ 1664540 h 2036545"/>
                <a:gd name="connsiteX3" fmla="*/ 830941 w 1502136"/>
                <a:gd name="connsiteY3" fmla="*/ 2008610 h 2036545"/>
                <a:gd name="connsiteX4" fmla="*/ 330217 w 1502136"/>
                <a:gd name="connsiteY4" fmla="*/ 1931240 h 2036545"/>
                <a:gd name="connsiteX5" fmla="*/ 15005 w 1502136"/>
                <a:gd name="connsiteY5" fmla="*/ 1260678 h 2036545"/>
                <a:gd name="connsiteX6" fmla="*/ 227551 w 1502136"/>
                <a:gd name="connsiteY6" fmla="*/ 260776 h 2036545"/>
                <a:gd name="connsiteX7" fmla="*/ 546117 w 1502136"/>
                <a:gd name="connsiteY7" fmla="*/ 839 h 2036545"/>
                <a:gd name="connsiteX8" fmla="*/ 990617 w 1502136"/>
                <a:gd name="connsiteY8" fmla="*/ 229440 h 2036545"/>
                <a:gd name="connsiteX9" fmla="*/ 1189213 w 1502136"/>
                <a:gd name="connsiteY9" fmla="*/ 638106 h 2036545"/>
                <a:gd name="connsiteX10" fmla="*/ 1502136 w 1502136"/>
                <a:gd name="connsiteY10" fmla="*/ 717414 h 2036545"/>
                <a:gd name="connsiteX0" fmla="*/ 1502136 w 1502136"/>
                <a:gd name="connsiteY0" fmla="*/ 717414 h 2036545"/>
                <a:gd name="connsiteX1" fmla="*/ 1269587 w 1502136"/>
                <a:gd name="connsiteY1" fmla="*/ 863789 h 2036545"/>
                <a:gd name="connsiteX2" fmla="*/ 1257317 w 1502136"/>
                <a:gd name="connsiteY2" fmla="*/ 1664540 h 2036545"/>
                <a:gd name="connsiteX3" fmla="*/ 830941 w 1502136"/>
                <a:gd name="connsiteY3" fmla="*/ 2008610 h 2036545"/>
                <a:gd name="connsiteX4" fmla="*/ 330217 w 1502136"/>
                <a:gd name="connsiteY4" fmla="*/ 1931240 h 2036545"/>
                <a:gd name="connsiteX5" fmla="*/ 15005 w 1502136"/>
                <a:gd name="connsiteY5" fmla="*/ 1260678 h 2036545"/>
                <a:gd name="connsiteX6" fmla="*/ 227551 w 1502136"/>
                <a:gd name="connsiteY6" fmla="*/ 260776 h 2036545"/>
                <a:gd name="connsiteX7" fmla="*/ 546117 w 1502136"/>
                <a:gd name="connsiteY7" fmla="*/ 839 h 2036545"/>
                <a:gd name="connsiteX8" fmla="*/ 990617 w 1502136"/>
                <a:gd name="connsiteY8" fmla="*/ 229440 h 2036545"/>
                <a:gd name="connsiteX9" fmla="*/ 1189213 w 1502136"/>
                <a:gd name="connsiteY9" fmla="*/ 638106 h 2036545"/>
                <a:gd name="connsiteX10" fmla="*/ 1502136 w 1502136"/>
                <a:gd name="connsiteY10" fmla="*/ 717414 h 2036545"/>
                <a:gd name="connsiteX0" fmla="*/ 1502136 w 1502136"/>
                <a:gd name="connsiteY0" fmla="*/ 717414 h 2037471"/>
                <a:gd name="connsiteX1" fmla="*/ 1269587 w 1502136"/>
                <a:gd name="connsiteY1" fmla="*/ 863789 h 2037471"/>
                <a:gd name="connsiteX2" fmla="*/ 1130317 w 1502136"/>
                <a:gd name="connsiteY2" fmla="*/ 1651840 h 2037471"/>
                <a:gd name="connsiteX3" fmla="*/ 830941 w 1502136"/>
                <a:gd name="connsiteY3" fmla="*/ 2008610 h 2037471"/>
                <a:gd name="connsiteX4" fmla="*/ 330217 w 1502136"/>
                <a:gd name="connsiteY4" fmla="*/ 1931240 h 2037471"/>
                <a:gd name="connsiteX5" fmla="*/ 15005 w 1502136"/>
                <a:gd name="connsiteY5" fmla="*/ 1260678 h 2037471"/>
                <a:gd name="connsiteX6" fmla="*/ 227551 w 1502136"/>
                <a:gd name="connsiteY6" fmla="*/ 260776 h 2037471"/>
                <a:gd name="connsiteX7" fmla="*/ 546117 w 1502136"/>
                <a:gd name="connsiteY7" fmla="*/ 839 h 2037471"/>
                <a:gd name="connsiteX8" fmla="*/ 990617 w 1502136"/>
                <a:gd name="connsiteY8" fmla="*/ 229440 h 2037471"/>
                <a:gd name="connsiteX9" fmla="*/ 1189213 w 1502136"/>
                <a:gd name="connsiteY9" fmla="*/ 638106 h 2037471"/>
                <a:gd name="connsiteX10" fmla="*/ 1502136 w 1502136"/>
                <a:gd name="connsiteY10" fmla="*/ 717414 h 2037471"/>
                <a:gd name="connsiteX0" fmla="*/ 1502136 w 1502136"/>
                <a:gd name="connsiteY0" fmla="*/ 717414 h 2037471"/>
                <a:gd name="connsiteX1" fmla="*/ 1269587 w 1502136"/>
                <a:gd name="connsiteY1" fmla="*/ 863789 h 2037471"/>
                <a:gd name="connsiteX2" fmla="*/ 1130317 w 1502136"/>
                <a:gd name="connsiteY2" fmla="*/ 1651840 h 2037471"/>
                <a:gd name="connsiteX3" fmla="*/ 830941 w 1502136"/>
                <a:gd name="connsiteY3" fmla="*/ 2008610 h 2037471"/>
                <a:gd name="connsiteX4" fmla="*/ 330217 w 1502136"/>
                <a:gd name="connsiteY4" fmla="*/ 1931240 h 2037471"/>
                <a:gd name="connsiteX5" fmla="*/ 15005 w 1502136"/>
                <a:gd name="connsiteY5" fmla="*/ 1260678 h 2037471"/>
                <a:gd name="connsiteX6" fmla="*/ 227551 w 1502136"/>
                <a:gd name="connsiteY6" fmla="*/ 260776 h 2037471"/>
                <a:gd name="connsiteX7" fmla="*/ 546117 w 1502136"/>
                <a:gd name="connsiteY7" fmla="*/ 839 h 2037471"/>
                <a:gd name="connsiteX8" fmla="*/ 990617 w 1502136"/>
                <a:gd name="connsiteY8" fmla="*/ 229440 h 2037471"/>
                <a:gd name="connsiteX9" fmla="*/ 1189213 w 1502136"/>
                <a:gd name="connsiteY9" fmla="*/ 638106 h 2037471"/>
                <a:gd name="connsiteX10" fmla="*/ 1502136 w 1502136"/>
                <a:gd name="connsiteY10" fmla="*/ 717414 h 2037471"/>
                <a:gd name="connsiteX0" fmla="*/ 1405400 w 1405400"/>
                <a:gd name="connsiteY0" fmla="*/ 717414 h 2037471"/>
                <a:gd name="connsiteX1" fmla="*/ 1172851 w 1405400"/>
                <a:gd name="connsiteY1" fmla="*/ 863789 h 2037471"/>
                <a:gd name="connsiteX2" fmla="*/ 1033581 w 1405400"/>
                <a:gd name="connsiteY2" fmla="*/ 1651840 h 2037471"/>
                <a:gd name="connsiteX3" fmla="*/ 734205 w 1405400"/>
                <a:gd name="connsiteY3" fmla="*/ 2008610 h 2037471"/>
                <a:gd name="connsiteX4" fmla="*/ 233481 w 1405400"/>
                <a:gd name="connsiteY4" fmla="*/ 1931240 h 2037471"/>
                <a:gd name="connsiteX5" fmla="*/ 45269 w 1405400"/>
                <a:gd name="connsiteY5" fmla="*/ 1273378 h 2037471"/>
                <a:gd name="connsiteX6" fmla="*/ 130815 w 1405400"/>
                <a:gd name="connsiteY6" fmla="*/ 260776 h 2037471"/>
                <a:gd name="connsiteX7" fmla="*/ 449381 w 1405400"/>
                <a:gd name="connsiteY7" fmla="*/ 839 h 2037471"/>
                <a:gd name="connsiteX8" fmla="*/ 893881 w 1405400"/>
                <a:gd name="connsiteY8" fmla="*/ 229440 h 2037471"/>
                <a:gd name="connsiteX9" fmla="*/ 1092477 w 1405400"/>
                <a:gd name="connsiteY9" fmla="*/ 638106 h 2037471"/>
                <a:gd name="connsiteX10" fmla="*/ 1405400 w 1405400"/>
                <a:gd name="connsiteY10" fmla="*/ 717414 h 2037471"/>
                <a:gd name="connsiteX0" fmla="*/ 1459417 w 1459417"/>
                <a:gd name="connsiteY0" fmla="*/ 717414 h 2037471"/>
                <a:gd name="connsiteX1" fmla="*/ 1226868 w 1459417"/>
                <a:gd name="connsiteY1" fmla="*/ 863789 h 2037471"/>
                <a:gd name="connsiteX2" fmla="*/ 1087598 w 1459417"/>
                <a:gd name="connsiteY2" fmla="*/ 1651840 h 2037471"/>
                <a:gd name="connsiteX3" fmla="*/ 788222 w 1459417"/>
                <a:gd name="connsiteY3" fmla="*/ 2008610 h 2037471"/>
                <a:gd name="connsiteX4" fmla="*/ 287498 w 1459417"/>
                <a:gd name="connsiteY4" fmla="*/ 1931240 h 2037471"/>
                <a:gd name="connsiteX5" fmla="*/ 99286 w 1459417"/>
                <a:gd name="connsiteY5" fmla="*/ 1273378 h 2037471"/>
                <a:gd name="connsiteX6" fmla="*/ 184832 w 1459417"/>
                <a:gd name="connsiteY6" fmla="*/ 260776 h 2037471"/>
                <a:gd name="connsiteX7" fmla="*/ 503398 w 1459417"/>
                <a:gd name="connsiteY7" fmla="*/ 839 h 2037471"/>
                <a:gd name="connsiteX8" fmla="*/ 947898 w 1459417"/>
                <a:gd name="connsiteY8" fmla="*/ 229440 h 2037471"/>
                <a:gd name="connsiteX9" fmla="*/ 1146494 w 1459417"/>
                <a:gd name="connsiteY9" fmla="*/ 638106 h 2037471"/>
                <a:gd name="connsiteX10" fmla="*/ 1459417 w 1459417"/>
                <a:gd name="connsiteY10" fmla="*/ 717414 h 2037471"/>
                <a:gd name="connsiteX0" fmla="*/ 1459417 w 1459417"/>
                <a:gd name="connsiteY0" fmla="*/ 717414 h 2037471"/>
                <a:gd name="connsiteX1" fmla="*/ 1226868 w 1459417"/>
                <a:gd name="connsiteY1" fmla="*/ 863789 h 2037471"/>
                <a:gd name="connsiteX2" fmla="*/ 1087598 w 1459417"/>
                <a:gd name="connsiteY2" fmla="*/ 1651840 h 2037471"/>
                <a:gd name="connsiteX3" fmla="*/ 788222 w 1459417"/>
                <a:gd name="connsiteY3" fmla="*/ 2008610 h 2037471"/>
                <a:gd name="connsiteX4" fmla="*/ 287498 w 1459417"/>
                <a:gd name="connsiteY4" fmla="*/ 1931240 h 2037471"/>
                <a:gd name="connsiteX5" fmla="*/ 99286 w 1459417"/>
                <a:gd name="connsiteY5" fmla="*/ 1273378 h 2037471"/>
                <a:gd name="connsiteX6" fmla="*/ 184832 w 1459417"/>
                <a:gd name="connsiteY6" fmla="*/ 260776 h 2037471"/>
                <a:gd name="connsiteX7" fmla="*/ 503398 w 1459417"/>
                <a:gd name="connsiteY7" fmla="*/ 839 h 2037471"/>
                <a:gd name="connsiteX8" fmla="*/ 947898 w 1459417"/>
                <a:gd name="connsiteY8" fmla="*/ 229440 h 2037471"/>
                <a:gd name="connsiteX9" fmla="*/ 1146494 w 1459417"/>
                <a:gd name="connsiteY9" fmla="*/ 638106 h 2037471"/>
                <a:gd name="connsiteX10" fmla="*/ 1459417 w 1459417"/>
                <a:gd name="connsiteY10" fmla="*/ 717414 h 2037471"/>
                <a:gd name="connsiteX0" fmla="*/ 1459417 w 1459417"/>
                <a:gd name="connsiteY0" fmla="*/ 717414 h 2037471"/>
                <a:gd name="connsiteX1" fmla="*/ 1116155 w 1459417"/>
                <a:gd name="connsiteY1" fmla="*/ 874690 h 2037471"/>
                <a:gd name="connsiteX2" fmla="*/ 1087598 w 1459417"/>
                <a:gd name="connsiteY2" fmla="*/ 1651840 h 2037471"/>
                <a:gd name="connsiteX3" fmla="*/ 788222 w 1459417"/>
                <a:gd name="connsiteY3" fmla="*/ 2008610 h 2037471"/>
                <a:gd name="connsiteX4" fmla="*/ 287498 w 1459417"/>
                <a:gd name="connsiteY4" fmla="*/ 1931240 h 2037471"/>
                <a:gd name="connsiteX5" fmla="*/ 99286 w 1459417"/>
                <a:gd name="connsiteY5" fmla="*/ 1273378 h 2037471"/>
                <a:gd name="connsiteX6" fmla="*/ 184832 w 1459417"/>
                <a:gd name="connsiteY6" fmla="*/ 260776 h 2037471"/>
                <a:gd name="connsiteX7" fmla="*/ 503398 w 1459417"/>
                <a:gd name="connsiteY7" fmla="*/ 839 h 2037471"/>
                <a:gd name="connsiteX8" fmla="*/ 947898 w 1459417"/>
                <a:gd name="connsiteY8" fmla="*/ 229440 h 2037471"/>
                <a:gd name="connsiteX9" fmla="*/ 1146494 w 1459417"/>
                <a:gd name="connsiteY9" fmla="*/ 638106 h 2037471"/>
                <a:gd name="connsiteX10" fmla="*/ 1459417 w 1459417"/>
                <a:gd name="connsiteY10" fmla="*/ 717414 h 2037471"/>
                <a:gd name="connsiteX0" fmla="*/ 1459417 w 1459417"/>
                <a:gd name="connsiteY0" fmla="*/ 717414 h 2039063"/>
                <a:gd name="connsiteX1" fmla="*/ 1116155 w 1459417"/>
                <a:gd name="connsiteY1" fmla="*/ 874690 h 2039063"/>
                <a:gd name="connsiteX2" fmla="*/ 989186 w 1459417"/>
                <a:gd name="connsiteY2" fmla="*/ 1630037 h 2039063"/>
                <a:gd name="connsiteX3" fmla="*/ 788222 w 1459417"/>
                <a:gd name="connsiteY3" fmla="*/ 2008610 h 2039063"/>
                <a:gd name="connsiteX4" fmla="*/ 287498 w 1459417"/>
                <a:gd name="connsiteY4" fmla="*/ 1931240 h 2039063"/>
                <a:gd name="connsiteX5" fmla="*/ 99286 w 1459417"/>
                <a:gd name="connsiteY5" fmla="*/ 1273378 h 2039063"/>
                <a:gd name="connsiteX6" fmla="*/ 184832 w 1459417"/>
                <a:gd name="connsiteY6" fmla="*/ 260776 h 2039063"/>
                <a:gd name="connsiteX7" fmla="*/ 503398 w 1459417"/>
                <a:gd name="connsiteY7" fmla="*/ 839 h 2039063"/>
                <a:gd name="connsiteX8" fmla="*/ 947898 w 1459417"/>
                <a:gd name="connsiteY8" fmla="*/ 229440 h 2039063"/>
                <a:gd name="connsiteX9" fmla="*/ 1146494 w 1459417"/>
                <a:gd name="connsiteY9" fmla="*/ 638106 h 2039063"/>
                <a:gd name="connsiteX10" fmla="*/ 1459417 w 1459417"/>
                <a:gd name="connsiteY10" fmla="*/ 717414 h 2039063"/>
                <a:gd name="connsiteX0" fmla="*/ 1459417 w 1459417"/>
                <a:gd name="connsiteY0" fmla="*/ 717414 h 2039063"/>
                <a:gd name="connsiteX1" fmla="*/ 1116155 w 1459417"/>
                <a:gd name="connsiteY1" fmla="*/ 874690 h 2039063"/>
                <a:gd name="connsiteX2" fmla="*/ 989186 w 1459417"/>
                <a:gd name="connsiteY2" fmla="*/ 1630037 h 2039063"/>
                <a:gd name="connsiteX3" fmla="*/ 788222 w 1459417"/>
                <a:gd name="connsiteY3" fmla="*/ 2008610 h 2039063"/>
                <a:gd name="connsiteX4" fmla="*/ 287498 w 1459417"/>
                <a:gd name="connsiteY4" fmla="*/ 1931240 h 2039063"/>
                <a:gd name="connsiteX5" fmla="*/ 99286 w 1459417"/>
                <a:gd name="connsiteY5" fmla="*/ 1273378 h 2039063"/>
                <a:gd name="connsiteX6" fmla="*/ 184832 w 1459417"/>
                <a:gd name="connsiteY6" fmla="*/ 260776 h 2039063"/>
                <a:gd name="connsiteX7" fmla="*/ 503398 w 1459417"/>
                <a:gd name="connsiteY7" fmla="*/ 839 h 2039063"/>
                <a:gd name="connsiteX8" fmla="*/ 947898 w 1459417"/>
                <a:gd name="connsiteY8" fmla="*/ 229440 h 2039063"/>
                <a:gd name="connsiteX9" fmla="*/ 1109590 w 1459417"/>
                <a:gd name="connsiteY9" fmla="*/ 703514 h 2039063"/>
                <a:gd name="connsiteX10" fmla="*/ 1459417 w 1459417"/>
                <a:gd name="connsiteY10" fmla="*/ 717414 h 2039063"/>
                <a:gd name="connsiteX0" fmla="*/ 1385608 w 1385608"/>
                <a:gd name="connsiteY0" fmla="*/ 739217 h 2039063"/>
                <a:gd name="connsiteX1" fmla="*/ 1116155 w 1385608"/>
                <a:gd name="connsiteY1" fmla="*/ 874690 h 2039063"/>
                <a:gd name="connsiteX2" fmla="*/ 989186 w 1385608"/>
                <a:gd name="connsiteY2" fmla="*/ 1630037 h 2039063"/>
                <a:gd name="connsiteX3" fmla="*/ 788222 w 1385608"/>
                <a:gd name="connsiteY3" fmla="*/ 2008610 h 2039063"/>
                <a:gd name="connsiteX4" fmla="*/ 287498 w 1385608"/>
                <a:gd name="connsiteY4" fmla="*/ 1931240 h 2039063"/>
                <a:gd name="connsiteX5" fmla="*/ 99286 w 1385608"/>
                <a:gd name="connsiteY5" fmla="*/ 1273378 h 2039063"/>
                <a:gd name="connsiteX6" fmla="*/ 184832 w 1385608"/>
                <a:gd name="connsiteY6" fmla="*/ 260776 h 2039063"/>
                <a:gd name="connsiteX7" fmla="*/ 503398 w 1385608"/>
                <a:gd name="connsiteY7" fmla="*/ 839 h 2039063"/>
                <a:gd name="connsiteX8" fmla="*/ 947898 w 1385608"/>
                <a:gd name="connsiteY8" fmla="*/ 229440 h 2039063"/>
                <a:gd name="connsiteX9" fmla="*/ 1109590 w 1385608"/>
                <a:gd name="connsiteY9" fmla="*/ 703514 h 2039063"/>
                <a:gd name="connsiteX10" fmla="*/ 1385608 w 1385608"/>
                <a:gd name="connsiteY10" fmla="*/ 739217 h 203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85608" h="2039063">
                  <a:moveTo>
                    <a:pt x="1385608" y="739217"/>
                  </a:moveTo>
                  <a:lnTo>
                    <a:pt x="1116155" y="874690"/>
                  </a:lnTo>
                  <a:cubicBezTo>
                    <a:pt x="1058419" y="1019844"/>
                    <a:pt x="1176594" y="1386317"/>
                    <a:pt x="989186" y="1630037"/>
                  </a:cubicBezTo>
                  <a:cubicBezTo>
                    <a:pt x="916078" y="1797557"/>
                    <a:pt x="905170" y="1958410"/>
                    <a:pt x="788222" y="2008610"/>
                  </a:cubicBezTo>
                  <a:cubicBezTo>
                    <a:pt x="671274" y="2058810"/>
                    <a:pt x="423487" y="2055895"/>
                    <a:pt x="287498" y="1931240"/>
                  </a:cubicBezTo>
                  <a:cubicBezTo>
                    <a:pt x="-26291" y="1806585"/>
                    <a:pt x="235011" y="1517066"/>
                    <a:pt x="99286" y="1273378"/>
                  </a:cubicBezTo>
                  <a:cubicBezTo>
                    <a:pt x="-78901" y="953452"/>
                    <a:pt x="3052" y="504414"/>
                    <a:pt x="184832" y="260776"/>
                  </a:cubicBezTo>
                  <a:cubicBezTo>
                    <a:pt x="273351" y="69853"/>
                    <a:pt x="378337" y="14528"/>
                    <a:pt x="503398" y="839"/>
                  </a:cubicBezTo>
                  <a:cubicBezTo>
                    <a:pt x="755459" y="-12850"/>
                    <a:pt x="836482" y="144396"/>
                    <a:pt x="947898" y="229440"/>
                  </a:cubicBezTo>
                  <a:cubicBezTo>
                    <a:pt x="1033914" y="365284"/>
                    <a:pt x="1022220" y="613718"/>
                    <a:pt x="1109590" y="703514"/>
                  </a:cubicBezTo>
                  <a:lnTo>
                    <a:pt x="1385608" y="739217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16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476265" y="3895198"/>
              <a:ext cx="868677" cy="192051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瓦割れてます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ね～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今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なら格安で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修理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します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が？</a:t>
              </a:r>
            </a:p>
          </p:txBody>
        </p:sp>
        <p:sp>
          <p:nvSpPr>
            <p:cNvPr id="30" name="円形吹き出し 16"/>
            <p:cNvSpPr/>
            <p:nvPr/>
          </p:nvSpPr>
          <p:spPr>
            <a:xfrm>
              <a:off x="9451997" y="4625593"/>
              <a:ext cx="969365" cy="1582175"/>
            </a:xfrm>
            <a:custGeom>
              <a:avLst/>
              <a:gdLst>
                <a:gd name="connsiteX0" fmla="*/ -289368 w 1545771"/>
                <a:gd name="connsiteY0" fmla="*/ 655858 h 1763485"/>
                <a:gd name="connsiteX1" fmla="*/ 54068 w 1545771"/>
                <a:gd name="connsiteY1" fmla="*/ 557746 h 1763485"/>
                <a:gd name="connsiteX2" fmla="*/ 1042516 w 1545771"/>
                <a:gd name="connsiteY2" fmla="*/ 55396 h 1763485"/>
                <a:gd name="connsiteX3" fmla="*/ 1532958 w 1545771"/>
                <a:gd name="connsiteY3" fmla="*/ 1041631 h 1763485"/>
                <a:gd name="connsiteX4" fmla="*/ 685625 w 1545771"/>
                <a:gd name="connsiteY4" fmla="*/ 1757848 h 1763485"/>
                <a:gd name="connsiteX5" fmla="*/ 22 w 1545771"/>
                <a:gd name="connsiteY5" fmla="*/ 888538 h 1763485"/>
                <a:gd name="connsiteX6" fmla="*/ -289368 w 1545771"/>
                <a:gd name="connsiteY6" fmla="*/ 655858 h 1763485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300276 w 1835216"/>
                <a:gd name="connsiteY5" fmla="*/ 736359 h 1763772"/>
                <a:gd name="connsiteX6" fmla="*/ 0 w 1835216"/>
                <a:gd name="connsiteY6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409109 w 1835216"/>
                <a:gd name="connsiteY5" fmla="*/ 1252078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365566 w 1835216"/>
                <a:gd name="connsiteY5" fmla="*/ 1295620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365566 w 1835216"/>
                <a:gd name="connsiteY5" fmla="*/ 1295620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365566 w 1835216"/>
                <a:gd name="connsiteY5" fmla="*/ 1295620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452652 w 1835216"/>
                <a:gd name="connsiteY5" fmla="*/ 1273849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452652 w 1835216"/>
                <a:gd name="connsiteY5" fmla="*/ 1273849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35216"/>
                <a:gd name="connsiteY0" fmla="*/ 656079 h 1763772"/>
                <a:gd name="connsiteX1" fmla="*/ 343436 w 1835216"/>
                <a:gd name="connsiteY1" fmla="*/ 557967 h 1763772"/>
                <a:gd name="connsiteX2" fmla="*/ 1331884 w 1835216"/>
                <a:gd name="connsiteY2" fmla="*/ 55617 h 1763772"/>
                <a:gd name="connsiteX3" fmla="*/ 1822326 w 1835216"/>
                <a:gd name="connsiteY3" fmla="*/ 1041852 h 1763772"/>
                <a:gd name="connsiteX4" fmla="*/ 974993 w 1835216"/>
                <a:gd name="connsiteY4" fmla="*/ 1758069 h 1763772"/>
                <a:gd name="connsiteX5" fmla="*/ 452652 w 1835216"/>
                <a:gd name="connsiteY5" fmla="*/ 1273849 h 1763772"/>
                <a:gd name="connsiteX6" fmla="*/ 300276 w 1835216"/>
                <a:gd name="connsiteY6" fmla="*/ 736359 h 1763772"/>
                <a:gd name="connsiteX7" fmla="*/ 0 w 1835216"/>
                <a:gd name="connsiteY7" fmla="*/ 656079 h 1763772"/>
                <a:gd name="connsiteX0" fmla="*/ 0 w 1859613"/>
                <a:gd name="connsiteY0" fmla="*/ 656079 h 1763772"/>
                <a:gd name="connsiteX1" fmla="*/ 343436 w 1859613"/>
                <a:gd name="connsiteY1" fmla="*/ 557967 h 1763772"/>
                <a:gd name="connsiteX2" fmla="*/ 1331884 w 1859613"/>
                <a:gd name="connsiteY2" fmla="*/ 55617 h 1763772"/>
                <a:gd name="connsiteX3" fmla="*/ 1671852 w 1859613"/>
                <a:gd name="connsiteY3" fmla="*/ 370335 h 1763772"/>
                <a:gd name="connsiteX4" fmla="*/ 1822326 w 1859613"/>
                <a:gd name="connsiteY4" fmla="*/ 1041852 h 1763772"/>
                <a:gd name="connsiteX5" fmla="*/ 974993 w 1859613"/>
                <a:gd name="connsiteY5" fmla="*/ 1758069 h 1763772"/>
                <a:gd name="connsiteX6" fmla="*/ 452652 w 1859613"/>
                <a:gd name="connsiteY6" fmla="*/ 1273849 h 1763772"/>
                <a:gd name="connsiteX7" fmla="*/ 300276 w 1859613"/>
                <a:gd name="connsiteY7" fmla="*/ 736359 h 1763772"/>
                <a:gd name="connsiteX8" fmla="*/ 0 w 1859613"/>
                <a:gd name="connsiteY8" fmla="*/ 656079 h 1763772"/>
                <a:gd name="connsiteX0" fmla="*/ 0 w 1859613"/>
                <a:gd name="connsiteY0" fmla="*/ 684776 h 1792469"/>
                <a:gd name="connsiteX1" fmla="*/ 343436 w 1859613"/>
                <a:gd name="connsiteY1" fmla="*/ 586664 h 1792469"/>
                <a:gd name="connsiteX2" fmla="*/ 1223027 w 1859613"/>
                <a:gd name="connsiteY2" fmla="*/ 51657 h 1792469"/>
                <a:gd name="connsiteX3" fmla="*/ 1671852 w 1859613"/>
                <a:gd name="connsiteY3" fmla="*/ 399032 h 1792469"/>
                <a:gd name="connsiteX4" fmla="*/ 1822326 w 1859613"/>
                <a:gd name="connsiteY4" fmla="*/ 1070549 h 1792469"/>
                <a:gd name="connsiteX5" fmla="*/ 974993 w 1859613"/>
                <a:gd name="connsiteY5" fmla="*/ 1786766 h 1792469"/>
                <a:gd name="connsiteX6" fmla="*/ 452652 w 1859613"/>
                <a:gd name="connsiteY6" fmla="*/ 1302546 h 1792469"/>
                <a:gd name="connsiteX7" fmla="*/ 300276 w 1859613"/>
                <a:gd name="connsiteY7" fmla="*/ 765056 h 1792469"/>
                <a:gd name="connsiteX8" fmla="*/ 0 w 1859613"/>
                <a:gd name="connsiteY8" fmla="*/ 684776 h 1792469"/>
                <a:gd name="connsiteX0" fmla="*/ 0 w 1859613"/>
                <a:gd name="connsiteY0" fmla="*/ 684776 h 1792469"/>
                <a:gd name="connsiteX1" fmla="*/ 343436 w 1859613"/>
                <a:gd name="connsiteY1" fmla="*/ 586664 h 1792469"/>
                <a:gd name="connsiteX2" fmla="*/ 1223027 w 1859613"/>
                <a:gd name="connsiteY2" fmla="*/ 51657 h 1792469"/>
                <a:gd name="connsiteX3" fmla="*/ 1671852 w 1859613"/>
                <a:gd name="connsiteY3" fmla="*/ 399032 h 1792469"/>
                <a:gd name="connsiteX4" fmla="*/ 1822326 w 1859613"/>
                <a:gd name="connsiteY4" fmla="*/ 1070549 h 1792469"/>
                <a:gd name="connsiteX5" fmla="*/ 974993 w 1859613"/>
                <a:gd name="connsiteY5" fmla="*/ 1786766 h 1792469"/>
                <a:gd name="connsiteX6" fmla="*/ 452652 w 1859613"/>
                <a:gd name="connsiteY6" fmla="*/ 1302546 h 1792469"/>
                <a:gd name="connsiteX7" fmla="*/ 300276 w 1859613"/>
                <a:gd name="connsiteY7" fmla="*/ 765056 h 1792469"/>
                <a:gd name="connsiteX8" fmla="*/ 0 w 1859613"/>
                <a:gd name="connsiteY8" fmla="*/ 684776 h 1792469"/>
                <a:gd name="connsiteX0" fmla="*/ 0 w 1872952"/>
                <a:gd name="connsiteY0" fmla="*/ 684776 h 1792469"/>
                <a:gd name="connsiteX1" fmla="*/ 343436 w 1872952"/>
                <a:gd name="connsiteY1" fmla="*/ 586664 h 1792469"/>
                <a:gd name="connsiteX2" fmla="*/ 1223027 w 1872952"/>
                <a:gd name="connsiteY2" fmla="*/ 51657 h 1792469"/>
                <a:gd name="connsiteX3" fmla="*/ 1671852 w 1872952"/>
                <a:gd name="connsiteY3" fmla="*/ 399032 h 1792469"/>
                <a:gd name="connsiteX4" fmla="*/ 1822326 w 1872952"/>
                <a:gd name="connsiteY4" fmla="*/ 1070549 h 1792469"/>
                <a:gd name="connsiteX5" fmla="*/ 974993 w 1872952"/>
                <a:gd name="connsiteY5" fmla="*/ 1786766 h 1792469"/>
                <a:gd name="connsiteX6" fmla="*/ 452652 w 1872952"/>
                <a:gd name="connsiteY6" fmla="*/ 1302546 h 1792469"/>
                <a:gd name="connsiteX7" fmla="*/ 300276 w 1872952"/>
                <a:gd name="connsiteY7" fmla="*/ 765056 h 1792469"/>
                <a:gd name="connsiteX8" fmla="*/ 0 w 1872952"/>
                <a:gd name="connsiteY8" fmla="*/ 684776 h 1792469"/>
                <a:gd name="connsiteX0" fmla="*/ 0 w 1840575"/>
                <a:gd name="connsiteY0" fmla="*/ 684776 h 1795845"/>
                <a:gd name="connsiteX1" fmla="*/ 343436 w 1840575"/>
                <a:gd name="connsiteY1" fmla="*/ 586664 h 1795845"/>
                <a:gd name="connsiteX2" fmla="*/ 1223027 w 1840575"/>
                <a:gd name="connsiteY2" fmla="*/ 51657 h 1795845"/>
                <a:gd name="connsiteX3" fmla="*/ 1671852 w 1840575"/>
                <a:gd name="connsiteY3" fmla="*/ 399032 h 1795845"/>
                <a:gd name="connsiteX4" fmla="*/ 1778783 w 1840575"/>
                <a:gd name="connsiteY4" fmla="*/ 1212063 h 1795845"/>
                <a:gd name="connsiteX5" fmla="*/ 974993 w 1840575"/>
                <a:gd name="connsiteY5" fmla="*/ 1786766 h 1795845"/>
                <a:gd name="connsiteX6" fmla="*/ 452652 w 1840575"/>
                <a:gd name="connsiteY6" fmla="*/ 1302546 h 1795845"/>
                <a:gd name="connsiteX7" fmla="*/ 300276 w 1840575"/>
                <a:gd name="connsiteY7" fmla="*/ 765056 h 1795845"/>
                <a:gd name="connsiteX8" fmla="*/ 0 w 1840575"/>
                <a:gd name="connsiteY8" fmla="*/ 684776 h 1795845"/>
                <a:gd name="connsiteX0" fmla="*/ 0 w 1864667"/>
                <a:gd name="connsiteY0" fmla="*/ 684776 h 1794452"/>
                <a:gd name="connsiteX1" fmla="*/ 343436 w 1864667"/>
                <a:gd name="connsiteY1" fmla="*/ 586664 h 1794452"/>
                <a:gd name="connsiteX2" fmla="*/ 1223027 w 1864667"/>
                <a:gd name="connsiteY2" fmla="*/ 51657 h 1794452"/>
                <a:gd name="connsiteX3" fmla="*/ 1671852 w 1864667"/>
                <a:gd name="connsiteY3" fmla="*/ 399032 h 1794452"/>
                <a:gd name="connsiteX4" fmla="*/ 1778783 w 1864667"/>
                <a:gd name="connsiteY4" fmla="*/ 1212063 h 1794452"/>
                <a:gd name="connsiteX5" fmla="*/ 974993 w 1864667"/>
                <a:gd name="connsiteY5" fmla="*/ 1786766 h 1794452"/>
                <a:gd name="connsiteX6" fmla="*/ 452652 w 1864667"/>
                <a:gd name="connsiteY6" fmla="*/ 1302546 h 1794452"/>
                <a:gd name="connsiteX7" fmla="*/ 300276 w 1864667"/>
                <a:gd name="connsiteY7" fmla="*/ 765056 h 1794452"/>
                <a:gd name="connsiteX8" fmla="*/ 0 w 1864667"/>
                <a:gd name="connsiteY8" fmla="*/ 684776 h 1794452"/>
                <a:gd name="connsiteX0" fmla="*/ 0 w 1864667"/>
                <a:gd name="connsiteY0" fmla="*/ 684776 h 1795600"/>
                <a:gd name="connsiteX1" fmla="*/ 343436 w 1864667"/>
                <a:gd name="connsiteY1" fmla="*/ 586664 h 1795600"/>
                <a:gd name="connsiteX2" fmla="*/ 1223027 w 1864667"/>
                <a:gd name="connsiteY2" fmla="*/ 51657 h 1795600"/>
                <a:gd name="connsiteX3" fmla="*/ 1671852 w 1864667"/>
                <a:gd name="connsiteY3" fmla="*/ 399032 h 1795600"/>
                <a:gd name="connsiteX4" fmla="*/ 1778783 w 1864667"/>
                <a:gd name="connsiteY4" fmla="*/ 1212063 h 1795600"/>
                <a:gd name="connsiteX5" fmla="*/ 1562995 w 1864667"/>
                <a:gd name="connsiteY5" fmla="*/ 1585576 h 1795600"/>
                <a:gd name="connsiteX6" fmla="*/ 974993 w 1864667"/>
                <a:gd name="connsiteY6" fmla="*/ 1786766 h 1795600"/>
                <a:gd name="connsiteX7" fmla="*/ 452652 w 1864667"/>
                <a:gd name="connsiteY7" fmla="*/ 1302546 h 1795600"/>
                <a:gd name="connsiteX8" fmla="*/ 300276 w 1864667"/>
                <a:gd name="connsiteY8" fmla="*/ 765056 h 1795600"/>
                <a:gd name="connsiteX9" fmla="*/ 0 w 1864667"/>
                <a:gd name="connsiteY9" fmla="*/ 684776 h 1795600"/>
                <a:gd name="connsiteX0" fmla="*/ 0 w 1800739"/>
                <a:gd name="connsiteY0" fmla="*/ 684776 h 1793365"/>
                <a:gd name="connsiteX1" fmla="*/ 343436 w 1800739"/>
                <a:gd name="connsiteY1" fmla="*/ 586664 h 1793365"/>
                <a:gd name="connsiteX2" fmla="*/ 1223027 w 1800739"/>
                <a:gd name="connsiteY2" fmla="*/ 51657 h 1793365"/>
                <a:gd name="connsiteX3" fmla="*/ 1671852 w 1800739"/>
                <a:gd name="connsiteY3" fmla="*/ 399032 h 1793365"/>
                <a:gd name="connsiteX4" fmla="*/ 1778783 w 1800739"/>
                <a:gd name="connsiteY4" fmla="*/ 1212063 h 1793365"/>
                <a:gd name="connsiteX5" fmla="*/ 1519453 w 1800739"/>
                <a:gd name="connsiteY5" fmla="*/ 1520262 h 1793365"/>
                <a:gd name="connsiteX6" fmla="*/ 974993 w 1800739"/>
                <a:gd name="connsiteY6" fmla="*/ 1786766 h 1793365"/>
                <a:gd name="connsiteX7" fmla="*/ 452652 w 1800739"/>
                <a:gd name="connsiteY7" fmla="*/ 1302546 h 1793365"/>
                <a:gd name="connsiteX8" fmla="*/ 300276 w 1800739"/>
                <a:gd name="connsiteY8" fmla="*/ 765056 h 1793365"/>
                <a:gd name="connsiteX9" fmla="*/ 0 w 1800739"/>
                <a:gd name="connsiteY9" fmla="*/ 684776 h 1793365"/>
                <a:gd name="connsiteX0" fmla="*/ 0 w 1800739"/>
                <a:gd name="connsiteY0" fmla="*/ 684776 h 1798372"/>
                <a:gd name="connsiteX1" fmla="*/ 343436 w 1800739"/>
                <a:gd name="connsiteY1" fmla="*/ 586664 h 1798372"/>
                <a:gd name="connsiteX2" fmla="*/ 1223027 w 1800739"/>
                <a:gd name="connsiteY2" fmla="*/ 51657 h 1798372"/>
                <a:gd name="connsiteX3" fmla="*/ 1671852 w 1800739"/>
                <a:gd name="connsiteY3" fmla="*/ 399032 h 1798372"/>
                <a:gd name="connsiteX4" fmla="*/ 1778783 w 1800739"/>
                <a:gd name="connsiteY4" fmla="*/ 1212063 h 1798372"/>
                <a:gd name="connsiteX5" fmla="*/ 1519453 w 1800739"/>
                <a:gd name="connsiteY5" fmla="*/ 1520262 h 1798372"/>
                <a:gd name="connsiteX6" fmla="*/ 974993 w 1800739"/>
                <a:gd name="connsiteY6" fmla="*/ 1786766 h 1798372"/>
                <a:gd name="connsiteX7" fmla="*/ 452652 w 1800739"/>
                <a:gd name="connsiteY7" fmla="*/ 1302546 h 1798372"/>
                <a:gd name="connsiteX8" fmla="*/ 300276 w 1800739"/>
                <a:gd name="connsiteY8" fmla="*/ 765056 h 1798372"/>
                <a:gd name="connsiteX9" fmla="*/ 0 w 1800739"/>
                <a:gd name="connsiteY9" fmla="*/ 684776 h 1798372"/>
                <a:gd name="connsiteX0" fmla="*/ 0 w 1800739"/>
                <a:gd name="connsiteY0" fmla="*/ 684776 h 1798372"/>
                <a:gd name="connsiteX1" fmla="*/ 343436 w 1800739"/>
                <a:gd name="connsiteY1" fmla="*/ 586664 h 1798372"/>
                <a:gd name="connsiteX2" fmla="*/ 1223027 w 1800739"/>
                <a:gd name="connsiteY2" fmla="*/ 51657 h 1798372"/>
                <a:gd name="connsiteX3" fmla="*/ 1671852 w 1800739"/>
                <a:gd name="connsiteY3" fmla="*/ 399032 h 1798372"/>
                <a:gd name="connsiteX4" fmla="*/ 1778783 w 1800739"/>
                <a:gd name="connsiteY4" fmla="*/ 1212063 h 1798372"/>
                <a:gd name="connsiteX5" fmla="*/ 1519453 w 1800739"/>
                <a:gd name="connsiteY5" fmla="*/ 1520262 h 1798372"/>
                <a:gd name="connsiteX6" fmla="*/ 974993 w 1800739"/>
                <a:gd name="connsiteY6" fmla="*/ 1786766 h 1798372"/>
                <a:gd name="connsiteX7" fmla="*/ 452652 w 1800739"/>
                <a:gd name="connsiteY7" fmla="*/ 1302546 h 1798372"/>
                <a:gd name="connsiteX8" fmla="*/ 300276 w 1800739"/>
                <a:gd name="connsiteY8" fmla="*/ 765056 h 1798372"/>
                <a:gd name="connsiteX9" fmla="*/ 0 w 1800739"/>
                <a:gd name="connsiteY9" fmla="*/ 684776 h 1798372"/>
                <a:gd name="connsiteX0" fmla="*/ 0 w 1800739"/>
                <a:gd name="connsiteY0" fmla="*/ 684776 h 1806049"/>
                <a:gd name="connsiteX1" fmla="*/ 343436 w 1800739"/>
                <a:gd name="connsiteY1" fmla="*/ 586664 h 1806049"/>
                <a:gd name="connsiteX2" fmla="*/ 1223027 w 1800739"/>
                <a:gd name="connsiteY2" fmla="*/ 51657 h 1806049"/>
                <a:gd name="connsiteX3" fmla="*/ 1671852 w 1800739"/>
                <a:gd name="connsiteY3" fmla="*/ 399032 h 1806049"/>
                <a:gd name="connsiteX4" fmla="*/ 1778783 w 1800739"/>
                <a:gd name="connsiteY4" fmla="*/ 1212063 h 1806049"/>
                <a:gd name="connsiteX5" fmla="*/ 1519453 w 1800739"/>
                <a:gd name="connsiteY5" fmla="*/ 1520262 h 1806049"/>
                <a:gd name="connsiteX6" fmla="*/ 974993 w 1800739"/>
                <a:gd name="connsiteY6" fmla="*/ 1786766 h 1806049"/>
                <a:gd name="connsiteX7" fmla="*/ 452652 w 1800739"/>
                <a:gd name="connsiteY7" fmla="*/ 1302546 h 1806049"/>
                <a:gd name="connsiteX8" fmla="*/ 300276 w 1800739"/>
                <a:gd name="connsiteY8" fmla="*/ 765056 h 1806049"/>
                <a:gd name="connsiteX9" fmla="*/ 0 w 1800739"/>
                <a:gd name="connsiteY9" fmla="*/ 684776 h 1806049"/>
                <a:gd name="connsiteX0" fmla="*/ 0 w 1800739"/>
                <a:gd name="connsiteY0" fmla="*/ 684776 h 1813394"/>
                <a:gd name="connsiteX1" fmla="*/ 343436 w 1800739"/>
                <a:gd name="connsiteY1" fmla="*/ 586664 h 1813394"/>
                <a:gd name="connsiteX2" fmla="*/ 1223027 w 1800739"/>
                <a:gd name="connsiteY2" fmla="*/ 51657 h 1813394"/>
                <a:gd name="connsiteX3" fmla="*/ 1671852 w 1800739"/>
                <a:gd name="connsiteY3" fmla="*/ 399032 h 1813394"/>
                <a:gd name="connsiteX4" fmla="*/ 1778783 w 1800739"/>
                <a:gd name="connsiteY4" fmla="*/ 1212063 h 1813394"/>
                <a:gd name="connsiteX5" fmla="*/ 1519453 w 1800739"/>
                <a:gd name="connsiteY5" fmla="*/ 1520262 h 1813394"/>
                <a:gd name="connsiteX6" fmla="*/ 974993 w 1800739"/>
                <a:gd name="connsiteY6" fmla="*/ 1786766 h 1813394"/>
                <a:gd name="connsiteX7" fmla="*/ 452652 w 1800739"/>
                <a:gd name="connsiteY7" fmla="*/ 1302546 h 1813394"/>
                <a:gd name="connsiteX8" fmla="*/ 300276 w 1800739"/>
                <a:gd name="connsiteY8" fmla="*/ 765056 h 1813394"/>
                <a:gd name="connsiteX9" fmla="*/ 0 w 1800739"/>
                <a:gd name="connsiteY9" fmla="*/ 684776 h 181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739" h="1813394">
                  <a:moveTo>
                    <a:pt x="0" y="684776"/>
                  </a:moveTo>
                  <a:lnTo>
                    <a:pt x="343436" y="586664"/>
                  </a:lnTo>
                  <a:cubicBezTo>
                    <a:pt x="498080" y="140121"/>
                    <a:pt x="828612" y="-115843"/>
                    <a:pt x="1223027" y="51657"/>
                  </a:cubicBezTo>
                  <a:cubicBezTo>
                    <a:pt x="1444430" y="20385"/>
                    <a:pt x="1666312" y="169346"/>
                    <a:pt x="1671852" y="399032"/>
                  </a:cubicBezTo>
                  <a:cubicBezTo>
                    <a:pt x="1840678" y="606946"/>
                    <a:pt x="1804183" y="1025191"/>
                    <a:pt x="1778783" y="1212063"/>
                  </a:cubicBezTo>
                  <a:cubicBezTo>
                    <a:pt x="1753383" y="1398935"/>
                    <a:pt x="1686075" y="1435363"/>
                    <a:pt x="1519453" y="1520262"/>
                  </a:cubicBezTo>
                  <a:cubicBezTo>
                    <a:pt x="1450803" y="1855532"/>
                    <a:pt x="1160050" y="1833938"/>
                    <a:pt x="974993" y="1786766"/>
                  </a:cubicBezTo>
                  <a:cubicBezTo>
                    <a:pt x="739457" y="1821804"/>
                    <a:pt x="478020" y="1668774"/>
                    <a:pt x="452652" y="1302546"/>
                  </a:cubicBezTo>
                  <a:cubicBezTo>
                    <a:pt x="253112" y="1012517"/>
                    <a:pt x="368461" y="864389"/>
                    <a:pt x="300276" y="765056"/>
                  </a:cubicBezTo>
                  <a:lnTo>
                    <a:pt x="0" y="68477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200897" tIns="156253" rIns="0" rtlCol="0" anchor="ctr" anchorCtr="0"/>
            <a:lstStyle/>
            <a:p>
              <a:endParaRPr lang="en-US" altLang="ja-JP" sz="744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9714791" y="4731272"/>
              <a:ext cx="651507" cy="135370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ええ</a:t>
              </a:r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⁉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お願いします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 rot="20905845">
              <a:off x="8670532" y="3730752"/>
              <a:ext cx="1876100" cy="870929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瓦が飛んで</a:t>
              </a:r>
              <a:r>
                <a:rPr lang="ja-JP" altLang="en-US" sz="11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って</a:t>
              </a:r>
              <a:endPara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に大けがを負わせる</a:t>
              </a:r>
              <a:endPara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かもですね～</a:t>
              </a: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193613" y="7010601"/>
            <a:ext cx="7097855" cy="197680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16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88" y="7214603"/>
            <a:ext cx="1250797" cy="168520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5" r="-1" b="14366"/>
          <a:stretch/>
        </p:blipFill>
        <p:spPr>
          <a:xfrm>
            <a:off x="287771" y="7944810"/>
            <a:ext cx="773950" cy="970142"/>
          </a:xfrm>
          <a:prstGeom prst="rect">
            <a:avLst/>
          </a:prstGeom>
        </p:spPr>
      </p:pic>
      <p:sp>
        <p:nvSpPr>
          <p:cNvPr id="56" name="フリーフォーム 55"/>
          <p:cNvSpPr/>
          <p:nvPr/>
        </p:nvSpPr>
        <p:spPr>
          <a:xfrm>
            <a:off x="3371482" y="7074287"/>
            <a:ext cx="955994" cy="1887720"/>
          </a:xfrm>
          <a:custGeom>
            <a:avLst/>
            <a:gdLst>
              <a:gd name="connsiteX0" fmla="*/ 0 w 676275"/>
              <a:gd name="connsiteY0" fmla="*/ 671512 h 1452562"/>
              <a:gd name="connsiteX1" fmla="*/ 138113 w 676275"/>
              <a:gd name="connsiteY1" fmla="*/ 533399 h 1452562"/>
              <a:gd name="connsiteX2" fmla="*/ 138113 w 676275"/>
              <a:gd name="connsiteY2" fmla="*/ 171450 h 1452562"/>
              <a:gd name="connsiteX3" fmla="*/ 371475 w 676275"/>
              <a:gd name="connsiteY3" fmla="*/ 14287 h 1452562"/>
              <a:gd name="connsiteX4" fmla="*/ 590550 w 676275"/>
              <a:gd name="connsiteY4" fmla="*/ 0 h 1452562"/>
              <a:gd name="connsiteX5" fmla="*/ 671513 w 676275"/>
              <a:gd name="connsiteY5" fmla="*/ 161925 h 1452562"/>
              <a:gd name="connsiteX6" fmla="*/ 666750 w 676275"/>
              <a:gd name="connsiteY6" fmla="*/ 538162 h 1452562"/>
              <a:gd name="connsiteX7" fmla="*/ 676275 w 676275"/>
              <a:gd name="connsiteY7" fmla="*/ 1057275 h 1452562"/>
              <a:gd name="connsiteX8" fmla="*/ 538163 w 676275"/>
              <a:gd name="connsiteY8" fmla="*/ 1414462 h 1452562"/>
              <a:gd name="connsiteX9" fmla="*/ 347663 w 676275"/>
              <a:gd name="connsiteY9" fmla="*/ 1452562 h 1452562"/>
              <a:gd name="connsiteX10" fmla="*/ 109538 w 676275"/>
              <a:gd name="connsiteY10" fmla="*/ 1285875 h 1452562"/>
              <a:gd name="connsiteX11" fmla="*/ 152400 w 676275"/>
              <a:gd name="connsiteY11" fmla="*/ 919162 h 1452562"/>
              <a:gd name="connsiteX12" fmla="*/ 176213 w 676275"/>
              <a:gd name="connsiteY12" fmla="*/ 657225 h 1452562"/>
              <a:gd name="connsiteX13" fmla="*/ 0 w 676275"/>
              <a:gd name="connsiteY13" fmla="*/ 671512 h 1452562"/>
              <a:gd name="connsiteX0" fmla="*/ 0 w 704850"/>
              <a:gd name="connsiteY0" fmla="*/ 522906 h 1452562"/>
              <a:gd name="connsiteX1" fmla="*/ 166688 w 704850"/>
              <a:gd name="connsiteY1" fmla="*/ 533399 h 1452562"/>
              <a:gd name="connsiteX2" fmla="*/ 166688 w 704850"/>
              <a:gd name="connsiteY2" fmla="*/ 171450 h 1452562"/>
              <a:gd name="connsiteX3" fmla="*/ 400050 w 704850"/>
              <a:gd name="connsiteY3" fmla="*/ 14287 h 1452562"/>
              <a:gd name="connsiteX4" fmla="*/ 619125 w 704850"/>
              <a:gd name="connsiteY4" fmla="*/ 0 h 1452562"/>
              <a:gd name="connsiteX5" fmla="*/ 700088 w 704850"/>
              <a:gd name="connsiteY5" fmla="*/ 161925 h 1452562"/>
              <a:gd name="connsiteX6" fmla="*/ 695325 w 704850"/>
              <a:gd name="connsiteY6" fmla="*/ 538162 h 1452562"/>
              <a:gd name="connsiteX7" fmla="*/ 704850 w 704850"/>
              <a:gd name="connsiteY7" fmla="*/ 1057275 h 1452562"/>
              <a:gd name="connsiteX8" fmla="*/ 566738 w 704850"/>
              <a:gd name="connsiteY8" fmla="*/ 1414462 h 1452562"/>
              <a:gd name="connsiteX9" fmla="*/ 376238 w 704850"/>
              <a:gd name="connsiteY9" fmla="*/ 1452562 h 1452562"/>
              <a:gd name="connsiteX10" fmla="*/ 138113 w 704850"/>
              <a:gd name="connsiteY10" fmla="*/ 1285875 h 1452562"/>
              <a:gd name="connsiteX11" fmla="*/ 180975 w 704850"/>
              <a:gd name="connsiteY11" fmla="*/ 919162 h 1452562"/>
              <a:gd name="connsiteX12" fmla="*/ 204788 w 704850"/>
              <a:gd name="connsiteY12" fmla="*/ 657225 h 1452562"/>
              <a:gd name="connsiteX13" fmla="*/ 0 w 704850"/>
              <a:gd name="connsiteY13" fmla="*/ 522906 h 1452562"/>
              <a:gd name="connsiteX0" fmla="*/ 0 w 704850"/>
              <a:gd name="connsiteY0" fmla="*/ 522906 h 1452562"/>
              <a:gd name="connsiteX1" fmla="*/ 166688 w 704850"/>
              <a:gd name="connsiteY1" fmla="*/ 533399 h 1452562"/>
              <a:gd name="connsiteX2" fmla="*/ 166688 w 704850"/>
              <a:gd name="connsiteY2" fmla="*/ 171450 h 1452562"/>
              <a:gd name="connsiteX3" fmla="*/ 400050 w 704850"/>
              <a:gd name="connsiteY3" fmla="*/ 14287 h 1452562"/>
              <a:gd name="connsiteX4" fmla="*/ 619125 w 704850"/>
              <a:gd name="connsiteY4" fmla="*/ 0 h 1452562"/>
              <a:gd name="connsiteX5" fmla="*/ 700088 w 704850"/>
              <a:gd name="connsiteY5" fmla="*/ 161925 h 1452562"/>
              <a:gd name="connsiteX6" fmla="*/ 695325 w 704850"/>
              <a:gd name="connsiteY6" fmla="*/ 538162 h 1452562"/>
              <a:gd name="connsiteX7" fmla="*/ 704850 w 704850"/>
              <a:gd name="connsiteY7" fmla="*/ 1057275 h 1452562"/>
              <a:gd name="connsiteX8" fmla="*/ 566738 w 704850"/>
              <a:gd name="connsiteY8" fmla="*/ 1414462 h 1452562"/>
              <a:gd name="connsiteX9" fmla="*/ 376238 w 704850"/>
              <a:gd name="connsiteY9" fmla="*/ 1452562 h 1452562"/>
              <a:gd name="connsiteX10" fmla="*/ 138113 w 704850"/>
              <a:gd name="connsiteY10" fmla="*/ 1285875 h 1452562"/>
              <a:gd name="connsiteX11" fmla="*/ 180975 w 704850"/>
              <a:gd name="connsiteY11" fmla="*/ 919162 h 1452562"/>
              <a:gd name="connsiteX12" fmla="*/ 204788 w 704850"/>
              <a:gd name="connsiteY12" fmla="*/ 777496 h 1452562"/>
              <a:gd name="connsiteX13" fmla="*/ 0 w 704850"/>
              <a:gd name="connsiteY13" fmla="*/ 522906 h 1452562"/>
              <a:gd name="connsiteX0" fmla="*/ 0 w 795708"/>
              <a:gd name="connsiteY0" fmla="*/ 785314 h 1452562"/>
              <a:gd name="connsiteX1" fmla="*/ 257546 w 795708"/>
              <a:gd name="connsiteY1" fmla="*/ 533399 h 1452562"/>
              <a:gd name="connsiteX2" fmla="*/ 257546 w 795708"/>
              <a:gd name="connsiteY2" fmla="*/ 171450 h 1452562"/>
              <a:gd name="connsiteX3" fmla="*/ 490908 w 795708"/>
              <a:gd name="connsiteY3" fmla="*/ 14287 h 1452562"/>
              <a:gd name="connsiteX4" fmla="*/ 709983 w 795708"/>
              <a:gd name="connsiteY4" fmla="*/ 0 h 1452562"/>
              <a:gd name="connsiteX5" fmla="*/ 790946 w 795708"/>
              <a:gd name="connsiteY5" fmla="*/ 161925 h 1452562"/>
              <a:gd name="connsiteX6" fmla="*/ 786183 w 795708"/>
              <a:gd name="connsiteY6" fmla="*/ 538162 h 1452562"/>
              <a:gd name="connsiteX7" fmla="*/ 795708 w 795708"/>
              <a:gd name="connsiteY7" fmla="*/ 1057275 h 1452562"/>
              <a:gd name="connsiteX8" fmla="*/ 657596 w 795708"/>
              <a:gd name="connsiteY8" fmla="*/ 1414462 h 1452562"/>
              <a:gd name="connsiteX9" fmla="*/ 467096 w 795708"/>
              <a:gd name="connsiteY9" fmla="*/ 1452562 h 1452562"/>
              <a:gd name="connsiteX10" fmla="*/ 228971 w 795708"/>
              <a:gd name="connsiteY10" fmla="*/ 1285875 h 1452562"/>
              <a:gd name="connsiteX11" fmla="*/ 271833 w 795708"/>
              <a:gd name="connsiteY11" fmla="*/ 919162 h 1452562"/>
              <a:gd name="connsiteX12" fmla="*/ 295646 w 795708"/>
              <a:gd name="connsiteY12" fmla="*/ 777496 h 1452562"/>
              <a:gd name="connsiteX13" fmla="*/ 0 w 795708"/>
              <a:gd name="connsiteY13" fmla="*/ 785314 h 1452562"/>
              <a:gd name="connsiteX0" fmla="*/ 0 w 795708"/>
              <a:gd name="connsiteY0" fmla="*/ 785314 h 1452562"/>
              <a:gd name="connsiteX1" fmla="*/ 257546 w 795708"/>
              <a:gd name="connsiteY1" fmla="*/ 653670 h 1452562"/>
              <a:gd name="connsiteX2" fmla="*/ 257546 w 795708"/>
              <a:gd name="connsiteY2" fmla="*/ 171450 h 1452562"/>
              <a:gd name="connsiteX3" fmla="*/ 490908 w 795708"/>
              <a:gd name="connsiteY3" fmla="*/ 14287 h 1452562"/>
              <a:gd name="connsiteX4" fmla="*/ 709983 w 795708"/>
              <a:gd name="connsiteY4" fmla="*/ 0 h 1452562"/>
              <a:gd name="connsiteX5" fmla="*/ 790946 w 795708"/>
              <a:gd name="connsiteY5" fmla="*/ 161925 h 1452562"/>
              <a:gd name="connsiteX6" fmla="*/ 786183 w 795708"/>
              <a:gd name="connsiteY6" fmla="*/ 538162 h 1452562"/>
              <a:gd name="connsiteX7" fmla="*/ 795708 w 795708"/>
              <a:gd name="connsiteY7" fmla="*/ 1057275 h 1452562"/>
              <a:gd name="connsiteX8" fmla="*/ 657596 w 795708"/>
              <a:gd name="connsiteY8" fmla="*/ 1414462 h 1452562"/>
              <a:gd name="connsiteX9" fmla="*/ 467096 w 795708"/>
              <a:gd name="connsiteY9" fmla="*/ 1452562 h 1452562"/>
              <a:gd name="connsiteX10" fmla="*/ 228971 w 795708"/>
              <a:gd name="connsiteY10" fmla="*/ 1285875 h 1452562"/>
              <a:gd name="connsiteX11" fmla="*/ 271833 w 795708"/>
              <a:gd name="connsiteY11" fmla="*/ 919162 h 1452562"/>
              <a:gd name="connsiteX12" fmla="*/ 295646 w 795708"/>
              <a:gd name="connsiteY12" fmla="*/ 777496 h 1452562"/>
              <a:gd name="connsiteX13" fmla="*/ 0 w 795708"/>
              <a:gd name="connsiteY13" fmla="*/ 785314 h 1452562"/>
              <a:gd name="connsiteX0" fmla="*/ 0 w 624087"/>
              <a:gd name="connsiteY0" fmla="*/ 741579 h 1452562"/>
              <a:gd name="connsiteX1" fmla="*/ 85925 w 624087"/>
              <a:gd name="connsiteY1" fmla="*/ 653670 h 1452562"/>
              <a:gd name="connsiteX2" fmla="*/ 85925 w 624087"/>
              <a:gd name="connsiteY2" fmla="*/ 171450 h 1452562"/>
              <a:gd name="connsiteX3" fmla="*/ 319287 w 624087"/>
              <a:gd name="connsiteY3" fmla="*/ 14287 h 1452562"/>
              <a:gd name="connsiteX4" fmla="*/ 538362 w 624087"/>
              <a:gd name="connsiteY4" fmla="*/ 0 h 1452562"/>
              <a:gd name="connsiteX5" fmla="*/ 619325 w 624087"/>
              <a:gd name="connsiteY5" fmla="*/ 161925 h 1452562"/>
              <a:gd name="connsiteX6" fmla="*/ 614562 w 624087"/>
              <a:gd name="connsiteY6" fmla="*/ 538162 h 1452562"/>
              <a:gd name="connsiteX7" fmla="*/ 624087 w 624087"/>
              <a:gd name="connsiteY7" fmla="*/ 1057275 h 1452562"/>
              <a:gd name="connsiteX8" fmla="*/ 485975 w 624087"/>
              <a:gd name="connsiteY8" fmla="*/ 1414462 h 1452562"/>
              <a:gd name="connsiteX9" fmla="*/ 295475 w 624087"/>
              <a:gd name="connsiteY9" fmla="*/ 1452562 h 1452562"/>
              <a:gd name="connsiteX10" fmla="*/ 57350 w 624087"/>
              <a:gd name="connsiteY10" fmla="*/ 1285875 h 1452562"/>
              <a:gd name="connsiteX11" fmla="*/ 100212 w 624087"/>
              <a:gd name="connsiteY11" fmla="*/ 919162 h 1452562"/>
              <a:gd name="connsiteX12" fmla="*/ 124025 w 624087"/>
              <a:gd name="connsiteY12" fmla="*/ 777496 h 1452562"/>
              <a:gd name="connsiteX13" fmla="*/ 0 w 624087"/>
              <a:gd name="connsiteY13" fmla="*/ 741579 h 145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087" h="1452562">
                <a:moveTo>
                  <a:pt x="0" y="741579"/>
                </a:moveTo>
                <a:lnTo>
                  <a:pt x="85925" y="653670"/>
                </a:lnTo>
                <a:lnTo>
                  <a:pt x="85925" y="171450"/>
                </a:lnTo>
                <a:lnTo>
                  <a:pt x="319287" y="14287"/>
                </a:lnTo>
                <a:lnTo>
                  <a:pt x="538362" y="0"/>
                </a:lnTo>
                <a:lnTo>
                  <a:pt x="619325" y="161925"/>
                </a:lnTo>
                <a:cubicBezTo>
                  <a:pt x="617737" y="287337"/>
                  <a:pt x="616150" y="412750"/>
                  <a:pt x="614562" y="538162"/>
                </a:cubicBezTo>
                <a:lnTo>
                  <a:pt x="624087" y="1057275"/>
                </a:lnTo>
                <a:lnTo>
                  <a:pt x="485975" y="1414462"/>
                </a:lnTo>
                <a:lnTo>
                  <a:pt x="295475" y="1452562"/>
                </a:lnTo>
                <a:lnTo>
                  <a:pt x="57350" y="1285875"/>
                </a:lnTo>
                <a:lnTo>
                  <a:pt x="100212" y="919162"/>
                </a:lnTo>
                <a:lnTo>
                  <a:pt x="124025" y="777496"/>
                </a:lnTo>
                <a:lnTo>
                  <a:pt x="0" y="741579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16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592418" y="7166399"/>
            <a:ext cx="723277" cy="18008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笑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工事したんだから、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返金なんてしませんよぉ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3886036" y="7042707"/>
            <a:ext cx="58403" cy="124008"/>
            <a:chOff x="5673082" y="4011775"/>
            <a:chExt cx="33990" cy="159296"/>
          </a:xfrm>
        </p:grpSpPr>
        <p:cxnSp>
          <p:nvCxnSpPr>
            <p:cNvPr id="60" name="直線コネクタ 59"/>
            <p:cNvCxnSpPr/>
            <p:nvPr/>
          </p:nvCxnSpPr>
          <p:spPr>
            <a:xfrm>
              <a:off x="5695076" y="4019813"/>
              <a:ext cx="11996" cy="1265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5673082" y="4011775"/>
              <a:ext cx="9732" cy="15929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/>
          <p:cNvGrpSpPr/>
          <p:nvPr/>
        </p:nvGrpSpPr>
        <p:grpSpPr>
          <a:xfrm>
            <a:off x="3919940" y="8857636"/>
            <a:ext cx="61886" cy="108600"/>
            <a:chOff x="5658215" y="4362600"/>
            <a:chExt cx="36019" cy="139505"/>
          </a:xfrm>
        </p:grpSpPr>
        <p:cxnSp>
          <p:nvCxnSpPr>
            <p:cNvPr id="65" name="直線コネクタ 64"/>
            <p:cNvCxnSpPr/>
            <p:nvPr/>
          </p:nvCxnSpPr>
          <p:spPr>
            <a:xfrm>
              <a:off x="5682238" y="4362600"/>
              <a:ext cx="11996" cy="12658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5658215" y="4375516"/>
              <a:ext cx="11996" cy="12658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/>
          <p:cNvGrpSpPr/>
          <p:nvPr/>
        </p:nvGrpSpPr>
        <p:grpSpPr>
          <a:xfrm rot="5400000">
            <a:off x="4279820" y="7986218"/>
            <a:ext cx="45311" cy="124366"/>
            <a:chOff x="5831694" y="4226264"/>
            <a:chExt cx="54516" cy="129581"/>
          </a:xfrm>
        </p:grpSpPr>
        <p:cxnSp>
          <p:nvCxnSpPr>
            <p:cNvPr id="68" name="直線コネクタ 67"/>
            <p:cNvCxnSpPr/>
            <p:nvPr/>
          </p:nvCxnSpPr>
          <p:spPr>
            <a:xfrm>
              <a:off x="5831694" y="4229255"/>
              <a:ext cx="11995" cy="1265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5874215" y="4226264"/>
              <a:ext cx="11995" cy="12658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グループ化 75"/>
          <p:cNvGrpSpPr/>
          <p:nvPr/>
        </p:nvGrpSpPr>
        <p:grpSpPr>
          <a:xfrm rot="5228995" flipH="1">
            <a:off x="3500542" y="8295160"/>
            <a:ext cx="43956" cy="157331"/>
            <a:chOff x="5658336" y="4150131"/>
            <a:chExt cx="52889" cy="143079"/>
          </a:xfrm>
        </p:grpSpPr>
        <p:cxnSp>
          <p:nvCxnSpPr>
            <p:cNvPr id="77" name="直線コネクタ 76"/>
            <p:cNvCxnSpPr/>
            <p:nvPr/>
          </p:nvCxnSpPr>
          <p:spPr>
            <a:xfrm>
              <a:off x="5699229" y="4166621"/>
              <a:ext cx="11996" cy="12658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>
              <a:off x="5658336" y="4150131"/>
              <a:ext cx="11997" cy="12658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グループ化 78"/>
          <p:cNvGrpSpPr/>
          <p:nvPr/>
        </p:nvGrpSpPr>
        <p:grpSpPr>
          <a:xfrm rot="5228995" flipH="1">
            <a:off x="3444865" y="7475395"/>
            <a:ext cx="58801" cy="148965"/>
            <a:chOff x="5633141" y="4185771"/>
            <a:chExt cx="70753" cy="135470"/>
          </a:xfrm>
        </p:grpSpPr>
        <p:cxnSp>
          <p:nvCxnSpPr>
            <p:cNvPr id="80" name="直線コネクタ 79"/>
            <p:cNvCxnSpPr/>
            <p:nvPr/>
          </p:nvCxnSpPr>
          <p:spPr>
            <a:xfrm>
              <a:off x="5691897" y="4194652"/>
              <a:ext cx="11997" cy="12658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>
              <a:off x="5633141" y="4185771"/>
              <a:ext cx="11997" cy="12658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直線コネクタ 13"/>
          <p:cNvCxnSpPr/>
          <p:nvPr/>
        </p:nvCxnSpPr>
        <p:spPr>
          <a:xfrm flipV="1">
            <a:off x="2302704" y="2951264"/>
            <a:ext cx="358081" cy="17114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2560086" y="3618991"/>
            <a:ext cx="736724" cy="9480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2629567" y="7249466"/>
            <a:ext cx="93496" cy="168522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2398956" y="7054552"/>
            <a:ext cx="484202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息子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26650" y="171493"/>
            <a:ext cx="454964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0" cap="none" spc="0" dirty="0" smtClean="0">
                <a:ln w="0"/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お宅の屋根が壊れているのが見えました</a:t>
            </a:r>
            <a:r>
              <a:rPr lang="en-US" altLang="ja-JP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!?</a:t>
            </a:r>
            <a:endParaRPr lang="en-US" altLang="ja-JP" b="0" cap="none" spc="0" dirty="0" smtClean="0">
              <a:ln w="0"/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5092122" y="9023986"/>
            <a:ext cx="2404265" cy="1500411"/>
          </a:xfrm>
          <a:prstGeom prst="rect">
            <a:avLst/>
          </a:prstGeom>
          <a:noFill/>
        </p:spPr>
        <p:txBody>
          <a:bodyPr wrap="square" lIns="72000" tIns="45720" rIns="91440" bIns="45720">
            <a:spAutoFit/>
          </a:bodyPr>
          <a:lstStyle/>
          <a:p>
            <a:pPr algn="ctr">
              <a:lnSpc>
                <a:spcPts val="1900"/>
              </a:lnSpc>
            </a:pPr>
            <a:r>
              <a:rPr lang="ja-JP" altLang="en-US" sz="1200" cap="none" spc="0" dirty="0" smtClean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困ったときは、すぐ相談！</a:t>
            </a:r>
            <a:endParaRPr lang="en-US" altLang="ja-JP" sz="1200" dirty="0">
              <a:ln w="0"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900"/>
              </a:lnSpc>
            </a:pPr>
            <a:r>
              <a:rPr lang="ja-JP" altLang="en-US" sz="1400" b="1" cap="none" spc="0" dirty="0" smtClean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埼玉県消費生活支援センター</a:t>
            </a:r>
            <a:endParaRPr lang="en-US" altLang="ja-JP" sz="1400" b="1" cap="none" spc="0" dirty="0" smtClean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相談専用電話番号</a:t>
            </a:r>
            <a:endParaRPr lang="en-US" altLang="ja-JP" sz="1400" cap="none" spc="0" dirty="0" smtClean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川口：</a:t>
            </a:r>
            <a:r>
              <a:rPr lang="en-US" altLang="ja-JP" sz="1600" b="1" dirty="0" smtClean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048-261-0999</a:t>
            </a:r>
          </a:p>
          <a:p>
            <a:r>
              <a:rPr lang="ja-JP" altLang="en-US" sz="1200" b="1" cap="none" spc="0" dirty="0" smtClean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熊谷：</a:t>
            </a:r>
            <a:r>
              <a:rPr lang="en-US" altLang="ja-JP" sz="1600" b="1" cap="none" spc="0" dirty="0" smtClean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048-524-0999</a:t>
            </a:r>
          </a:p>
          <a:p>
            <a:r>
              <a:rPr lang="ja-JP" altLang="en-US" sz="1200" dirty="0" smtClean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受付：</a:t>
            </a:r>
            <a:r>
              <a:rPr lang="en-US" altLang="ja-JP" sz="1200" dirty="0" smtClean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200" dirty="0" smtClean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 smtClean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lang="ja-JP" altLang="en-US" sz="1200" dirty="0" smtClean="0">
                <a:ln w="0"/>
                <a:latin typeface="Meiryo UI" panose="020B0604030504040204" pitchFamily="50" charset="-128"/>
                <a:ea typeface="Meiryo UI" panose="020B0604030504040204" pitchFamily="50" charset="-128"/>
              </a:rPr>
              <a:t>（月～土）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b="0" cap="none" spc="0" dirty="0" smtClean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96498" y="6624896"/>
            <a:ext cx="6852548" cy="292388"/>
          </a:xfrm>
          <a:prstGeom prst="rect">
            <a:avLst/>
          </a:prstGeom>
          <a:solidFill>
            <a:srgbClr val="005A7A"/>
          </a:solidFill>
        </p:spPr>
        <p:txBody>
          <a:bodyPr vert="horz" wrap="square" rtlCol="0">
            <a:spAutoFit/>
          </a:bodyPr>
          <a:lstStyle/>
          <a:p>
            <a:r>
              <a:rPr lang="ja-JP" altLang="en-US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施工後</a:t>
            </a:r>
            <a:r>
              <a:rPr lang="ja-JP" altLang="en-US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に支払いを済ませ、事の顛末を息子に話すと「話がおかしくないか？」と言って</a:t>
            </a:r>
            <a:r>
              <a:rPr lang="en-US" altLang="ja-JP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lang="ja-JP" altLang="en-US" sz="13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430990" y="1087895"/>
            <a:ext cx="28158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近所で工事をしていて、お宅の屋根瓦が壊れているのが見えました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と言って突然訪問し、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無料で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点検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として家や屋根に上がります。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422556" y="2986442"/>
            <a:ext cx="28242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屋根の写真（本当に自宅の屋根の写真かは不明）を見せ、「瓦が割れている。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すぐに修理しないと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危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ない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！今なら安くできる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といって契約を迫ります。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455088" y="4835078"/>
            <a:ext cx="2778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修理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（本当にしているかは怪しい）をしながら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、家屋のあちこちを直さないと危ないなどと言って、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次々と高額（で不要）な修理契約を結ばせます。</a:t>
            </a:r>
            <a:endParaRPr kumimoji="1"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469680" y="7141213"/>
            <a:ext cx="27771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支払い後に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業者に対し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不信感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が募り、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解約したくなった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という方が多くいます。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原則、訪問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販売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は８日間クーリング・オフできますが、悪質業者では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誠実な対応が望めず、返金が困難なことがあります。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719159" y="464888"/>
            <a:ext cx="62889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</a:t>
            </a:r>
            <a:r>
              <a:rPr lang="ja-JP" altLang="en-US" sz="2800" b="1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根修理工事</a:t>
            </a:r>
            <a:r>
              <a:rPr lang="ja-JP" altLang="en-US" sz="2000" b="1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800" b="1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契約トラブル</a:t>
            </a:r>
            <a:r>
              <a:rPr lang="ja-JP" altLang="en-US" sz="2000" b="1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800" b="1" dirty="0" smtClean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注意！</a:t>
            </a:r>
            <a:endParaRPr lang="en-US" altLang="ja-JP" sz="2800" b="1" cap="none" spc="0" dirty="0" smtClean="0">
              <a:ln w="76200">
                <a:solidFill>
                  <a:schemeClr val="bg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星 32 46"/>
          <p:cNvSpPr/>
          <p:nvPr/>
        </p:nvSpPr>
        <p:spPr>
          <a:xfrm>
            <a:off x="858230" y="6974963"/>
            <a:ext cx="1840275" cy="1925445"/>
          </a:xfrm>
          <a:custGeom>
            <a:avLst/>
            <a:gdLst>
              <a:gd name="connsiteX0" fmla="*/ 0 w 1717956"/>
              <a:gd name="connsiteY0" fmla="*/ 912930 h 1825860"/>
              <a:gd name="connsiteX1" fmla="*/ 147890 w 1717956"/>
              <a:gd name="connsiteY1" fmla="*/ 838492 h 1825860"/>
              <a:gd name="connsiteX2" fmla="*/ 16501 w 1717956"/>
              <a:gd name="connsiteY2" fmla="*/ 734826 h 1825860"/>
              <a:gd name="connsiteX3" fmla="*/ 175213 w 1717956"/>
              <a:gd name="connsiteY3" fmla="*/ 692488 h 1825860"/>
              <a:gd name="connsiteX4" fmla="*/ 65385 w 1717956"/>
              <a:gd name="connsiteY4" fmla="*/ 563570 h 1825860"/>
              <a:gd name="connsiteX5" fmla="*/ 228818 w 1717956"/>
              <a:gd name="connsiteY5" fmla="*/ 554943 h 1825860"/>
              <a:gd name="connsiteX6" fmla="*/ 144764 w 1717956"/>
              <a:gd name="connsiteY6" fmla="*/ 405733 h 1825860"/>
              <a:gd name="connsiteX7" fmla="*/ 306637 w 1717956"/>
              <a:gd name="connsiteY7" fmla="*/ 431167 h 1825860"/>
              <a:gd name="connsiteX8" fmla="*/ 251589 w 1717956"/>
              <a:gd name="connsiteY8" fmla="*/ 267391 h 1825860"/>
              <a:gd name="connsiteX9" fmla="*/ 405686 w 1717956"/>
              <a:gd name="connsiteY9" fmla="*/ 325897 h 1825860"/>
              <a:gd name="connsiteX10" fmla="*/ 381756 w 1717956"/>
              <a:gd name="connsiteY10" fmla="*/ 153856 h 1825860"/>
              <a:gd name="connsiteX11" fmla="*/ 522147 w 1717956"/>
              <a:gd name="connsiteY11" fmla="*/ 243190 h 1825860"/>
              <a:gd name="connsiteX12" fmla="*/ 530264 w 1717956"/>
              <a:gd name="connsiteY12" fmla="*/ 69492 h 1825860"/>
              <a:gd name="connsiteX13" fmla="*/ 651564 w 1717956"/>
              <a:gd name="connsiteY13" fmla="*/ 186219 h 1825860"/>
              <a:gd name="connsiteX14" fmla="*/ 691400 w 1717956"/>
              <a:gd name="connsiteY14" fmla="*/ 17537 h 1825860"/>
              <a:gd name="connsiteX15" fmla="*/ 788940 w 1717956"/>
              <a:gd name="connsiteY15" fmla="*/ 157179 h 1825860"/>
              <a:gd name="connsiteX16" fmla="*/ 858978 w 1717956"/>
              <a:gd name="connsiteY16" fmla="*/ 0 h 1825860"/>
              <a:gd name="connsiteX17" fmla="*/ 929016 w 1717956"/>
              <a:gd name="connsiteY17" fmla="*/ 157179 h 1825860"/>
              <a:gd name="connsiteX18" fmla="*/ 1026556 w 1717956"/>
              <a:gd name="connsiteY18" fmla="*/ 17537 h 1825860"/>
              <a:gd name="connsiteX19" fmla="*/ 1066392 w 1717956"/>
              <a:gd name="connsiteY19" fmla="*/ 186219 h 1825860"/>
              <a:gd name="connsiteX20" fmla="*/ 1187692 w 1717956"/>
              <a:gd name="connsiteY20" fmla="*/ 69492 h 1825860"/>
              <a:gd name="connsiteX21" fmla="*/ 1195809 w 1717956"/>
              <a:gd name="connsiteY21" fmla="*/ 243190 h 1825860"/>
              <a:gd name="connsiteX22" fmla="*/ 1336200 w 1717956"/>
              <a:gd name="connsiteY22" fmla="*/ 153856 h 1825860"/>
              <a:gd name="connsiteX23" fmla="*/ 1312270 w 1717956"/>
              <a:gd name="connsiteY23" fmla="*/ 325897 h 1825860"/>
              <a:gd name="connsiteX24" fmla="*/ 1466367 w 1717956"/>
              <a:gd name="connsiteY24" fmla="*/ 267391 h 1825860"/>
              <a:gd name="connsiteX25" fmla="*/ 1411319 w 1717956"/>
              <a:gd name="connsiteY25" fmla="*/ 431167 h 1825860"/>
              <a:gd name="connsiteX26" fmla="*/ 1573192 w 1717956"/>
              <a:gd name="connsiteY26" fmla="*/ 405733 h 1825860"/>
              <a:gd name="connsiteX27" fmla="*/ 1489138 w 1717956"/>
              <a:gd name="connsiteY27" fmla="*/ 554943 h 1825860"/>
              <a:gd name="connsiteX28" fmla="*/ 1652571 w 1717956"/>
              <a:gd name="connsiteY28" fmla="*/ 563570 h 1825860"/>
              <a:gd name="connsiteX29" fmla="*/ 1542743 w 1717956"/>
              <a:gd name="connsiteY29" fmla="*/ 692488 h 1825860"/>
              <a:gd name="connsiteX30" fmla="*/ 1701455 w 1717956"/>
              <a:gd name="connsiteY30" fmla="*/ 734826 h 1825860"/>
              <a:gd name="connsiteX31" fmla="*/ 1570066 w 1717956"/>
              <a:gd name="connsiteY31" fmla="*/ 838492 h 1825860"/>
              <a:gd name="connsiteX32" fmla="*/ 1717956 w 1717956"/>
              <a:gd name="connsiteY32" fmla="*/ 912930 h 1825860"/>
              <a:gd name="connsiteX33" fmla="*/ 1570066 w 1717956"/>
              <a:gd name="connsiteY33" fmla="*/ 987368 h 1825860"/>
              <a:gd name="connsiteX34" fmla="*/ 1701455 w 1717956"/>
              <a:gd name="connsiteY34" fmla="*/ 1091034 h 1825860"/>
              <a:gd name="connsiteX35" fmla="*/ 1542743 w 1717956"/>
              <a:gd name="connsiteY35" fmla="*/ 1133372 h 1825860"/>
              <a:gd name="connsiteX36" fmla="*/ 1652571 w 1717956"/>
              <a:gd name="connsiteY36" fmla="*/ 1262290 h 1825860"/>
              <a:gd name="connsiteX37" fmla="*/ 1489138 w 1717956"/>
              <a:gd name="connsiteY37" fmla="*/ 1270917 h 1825860"/>
              <a:gd name="connsiteX38" fmla="*/ 1573192 w 1717956"/>
              <a:gd name="connsiteY38" fmla="*/ 1420127 h 1825860"/>
              <a:gd name="connsiteX39" fmla="*/ 1411319 w 1717956"/>
              <a:gd name="connsiteY39" fmla="*/ 1394693 h 1825860"/>
              <a:gd name="connsiteX40" fmla="*/ 1466367 w 1717956"/>
              <a:gd name="connsiteY40" fmla="*/ 1558469 h 1825860"/>
              <a:gd name="connsiteX41" fmla="*/ 1312270 w 1717956"/>
              <a:gd name="connsiteY41" fmla="*/ 1499963 h 1825860"/>
              <a:gd name="connsiteX42" fmla="*/ 1336200 w 1717956"/>
              <a:gd name="connsiteY42" fmla="*/ 1672004 h 1825860"/>
              <a:gd name="connsiteX43" fmla="*/ 1195809 w 1717956"/>
              <a:gd name="connsiteY43" fmla="*/ 1582670 h 1825860"/>
              <a:gd name="connsiteX44" fmla="*/ 1187692 w 1717956"/>
              <a:gd name="connsiteY44" fmla="*/ 1756368 h 1825860"/>
              <a:gd name="connsiteX45" fmla="*/ 1066392 w 1717956"/>
              <a:gd name="connsiteY45" fmla="*/ 1639641 h 1825860"/>
              <a:gd name="connsiteX46" fmla="*/ 1026556 w 1717956"/>
              <a:gd name="connsiteY46" fmla="*/ 1808323 h 1825860"/>
              <a:gd name="connsiteX47" fmla="*/ 929016 w 1717956"/>
              <a:gd name="connsiteY47" fmla="*/ 1668681 h 1825860"/>
              <a:gd name="connsiteX48" fmla="*/ 858978 w 1717956"/>
              <a:gd name="connsiteY48" fmla="*/ 1825860 h 1825860"/>
              <a:gd name="connsiteX49" fmla="*/ 788940 w 1717956"/>
              <a:gd name="connsiteY49" fmla="*/ 1668681 h 1825860"/>
              <a:gd name="connsiteX50" fmla="*/ 691400 w 1717956"/>
              <a:gd name="connsiteY50" fmla="*/ 1808323 h 1825860"/>
              <a:gd name="connsiteX51" fmla="*/ 651564 w 1717956"/>
              <a:gd name="connsiteY51" fmla="*/ 1639641 h 1825860"/>
              <a:gd name="connsiteX52" fmla="*/ 530264 w 1717956"/>
              <a:gd name="connsiteY52" fmla="*/ 1756368 h 1825860"/>
              <a:gd name="connsiteX53" fmla="*/ 522147 w 1717956"/>
              <a:gd name="connsiteY53" fmla="*/ 1582670 h 1825860"/>
              <a:gd name="connsiteX54" fmla="*/ 381756 w 1717956"/>
              <a:gd name="connsiteY54" fmla="*/ 1672004 h 1825860"/>
              <a:gd name="connsiteX55" fmla="*/ 405686 w 1717956"/>
              <a:gd name="connsiteY55" fmla="*/ 1499963 h 1825860"/>
              <a:gd name="connsiteX56" fmla="*/ 251589 w 1717956"/>
              <a:gd name="connsiteY56" fmla="*/ 1558469 h 1825860"/>
              <a:gd name="connsiteX57" fmla="*/ 306637 w 1717956"/>
              <a:gd name="connsiteY57" fmla="*/ 1394693 h 1825860"/>
              <a:gd name="connsiteX58" fmla="*/ 144764 w 1717956"/>
              <a:gd name="connsiteY58" fmla="*/ 1420127 h 1825860"/>
              <a:gd name="connsiteX59" fmla="*/ 228818 w 1717956"/>
              <a:gd name="connsiteY59" fmla="*/ 1270917 h 1825860"/>
              <a:gd name="connsiteX60" fmla="*/ 65385 w 1717956"/>
              <a:gd name="connsiteY60" fmla="*/ 1262290 h 1825860"/>
              <a:gd name="connsiteX61" fmla="*/ 175213 w 1717956"/>
              <a:gd name="connsiteY61" fmla="*/ 1133372 h 1825860"/>
              <a:gd name="connsiteX62" fmla="*/ 16501 w 1717956"/>
              <a:gd name="connsiteY62" fmla="*/ 1091034 h 1825860"/>
              <a:gd name="connsiteX63" fmla="*/ 147890 w 1717956"/>
              <a:gd name="connsiteY63" fmla="*/ 987368 h 1825860"/>
              <a:gd name="connsiteX64" fmla="*/ 0 w 1717956"/>
              <a:gd name="connsiteY64" fmla="*/ 912930 h 1825860"/>
              <a:gd name="connsiteX0" fmla="*/ 0 w 1930055"/>
              <a:gd name="connsiteY0" fmla="*/ 912930 h 1825860"/>
              <a:gd name="connsiteX1" fmla="*/ 147890 w 1930055"/>
              <a:gd name="connsiteY1" fmla="*/ 838492 h 1825860"/>
              <a:gd name="connsiteX2" fmla="*/ 16501 w 1930055"/>
              <a:gd name="connsiteY2" fmla="*/ 734826 h 1825860"/>
              <a:gd name="connsiteX3" fmla="*/ 175213 w 1930055"/>
              <a:gd name="connsiteY3" fmla="*/ 692488 h 1825860"/>
              <a:gd name="connsiteX4" fmla="*/ 65385 w 1930055"/>
              <a:gd name="connsiteY4" fmla="*/ 563570 h 1825860"/>
              <a:gd name="connsiteX5" fmla="*/ 228818 w 1930055"/>
              <a:gd name="connsiteY5" fmla="*/ 554943 h 1825860"/>
              <a:gd name="connsiteX6" fmla="*/ 144764 w 1930055"/>
              <a:gd name="connsiteY6" fmla="*/ 405733 h 1825860"/>
              <a:gd name="connsiteX7" fmla="*/ 306637 w 1930055"/>
              <a:gd name="connsiteY7" fmla="*/ 431167 h 1825860"/>
              <a:gd name="connsiteX8" fmla="*/ 251589 w 1930055"/>
              <a:gd name="connsiteY8" fmla="*/ 267391 h 1825860"/>
              <a:gd name="connsiteX9" fmla="*/ 405686 w 1930055"/>
              <a:gd name="connsiteY9" fmla="*/ 325897 h 1825860"/>
              <a:gd name="connsiteX10" fmla="*/ 381756 w 1930055"/>
              <a:gd name="connsiteY10" fmla="*/ 153856 h 1825860"/>
              <a:gd name="connsiteX11" fmla="*/ 522147 w 1930055"/>
              <a:gd name="connsiteY11" fmla="*/ 243190 h 1825860"/>
              <a:gd name="connsiteX12" fmla="*/ 530264 w 1930055"/>
              <a:gd name="connsiteY12" fmla="*/ 69492 h 1825860"/>
              <a:gd name="connsiteX13" fmla="*/ 651564 w 1930055"/>
              <a:gd name="connsiteY13" fmla="*/ 186219 h 1825860"/>
              <a:gd name="connsiteX14" fmla="*/ 691400 w 1930055"/>
              <a:gd name="connsiteY14" fmla="*/ 17537 h 1825860"/>
              <a:gd name="connsiteX15" fmla="*/ 788940 w 1930055"/>
              <a:gd name="connsiteY15" fmla="*/ 157179 h 1825860"/>
              <a:gd name="connsiteX16" fmla="*/ 858978 w 1930055"/>
              <a:gd name="connsiteY16" fmla="*/ 0 h 1825860"/>
              <a:gd name="connsiteX17" fmla="*/ 929016 w 1930055"/>
              <a:gd name="connsiteY17" fmla="*/ 157179 h 1825860"/>
              <a:gd name="connsiteX18" fmla="*/ 1026556 w 1930055"/>
              <a:gd name="connsiteY18" fmla="*/ 17537 h 1825860"/>
              <a:gd name="connsiteX19" fmla="*/ 1066392 w 1930055"/>
              <a:gd name="connsiteY19" fmla="*/ 186219 h 1825860"/>
              <a:gd name="connsiteX20" fmla="*/ 1187692 w 1930055"/>
              <a:gd name="connsiteY20" fmla="*/ 69492 h 1825860"/>
              <a:gd name="connsiteX21" fmla="*/ 1195809 w 1930055"/>
              <a:gd name="connsiteY21" fmla="*/ 243190 h 1825860"/>
              <a:gd name="connsiteX22" fmla="*/ 1336200 w 1930055"/>
              <a:gd name="connsiteY22" fmla="*/ 153856 h 1825860"/>
              <a:gd name="connsiteX23" fmla="*/ 1312270 w 1930055"/>
              <a:gd name="connsiteY23" fmla="*/ 325897 h 1825860"/>
              <a:gd name="connsiteX24" fmla="*/ 1466367 w 1930055"/>
              <a:gd name="connsiteY24" fmla="*/ 267391 h 1825860"/>
              <a:gd name="connsiteX25" fmla="*/ 1411319 w 1930055"/>
              <a:gd name="connsiteY25" fmla="*/ 431167 h 1825860"/>
              <a:gd name="connsiteX26" fmla="*/ 1573192 w 1930055"/>
              <a:gd name="connsiteY26" fmla="*/ 405733 h 1825860"/>
              <a:gd name="connsiteX27" fmla="*/ 1489138 w 1930055"/>
              <a:gd name="connsiteY27" fmla="*/ 554943 h 1825860"/>
              <a:gd name="connsiteX28" fmla="*/ 1652571 w 1930055"/>
              <a:gd name="connsiteY28" fmla="*/ 563570 h 1825860"/>
              <a:gd name="connsiteX29" fmla="*/ 1542743 w 1930055"/>
              <a:gd name="connsiteY29" fmla="*/ 692488 h 1825860"/>
              <a:gd name="connsiteX30" fmla="*/ 1701455 w 1930055"/>
              <a:gd name="connsiteY30" fmla="*/ 734826 h 1825860"/>
              <a:gd name="connsiteX31" fmla="*/ 1570066 w 1930055"/>
              <a:gd name="connsiteY31" fmla="*/ 838492 h 1825860"/>
              <a:gd name="connsiteX32" fmla="*/ 1717956 w 1930055"/>
              <a:gd name="connsiteY32" fmla="*/ 912930 h 1825860"/>
              <a:gd name="connsiteX33" fmla="*/ 1570066 w 1930055"/>
              <a:gd name="connsiteY33" fmla="*/ 987368 h 1825860"/>
              <a:gd name="connsiteX34" fmla="*/ 1930055 w 1930055"/>
              <a:gd name="connsiteY34" fmla="*/ 1205334 h 1825860"/>
              <a:gd name="connsiteX35" fmla="*/ 1542743 w 1930055"/>
              <a:gd name="connsiteY35" fmla="*/ 1133372 h 1825860"/>
              <a:gd name="connsiteX36" fmla="*/ 1652571 w 1930055"/>
              <a:gd name="connsiteY36" fmla="*/ 1262290 h 1825860"/>
              <a:gd name="connsiteX37" fmla="*/ 1489138 w 1930055"/>
              <a:gd name="connsiteY37" fmla="*/ 1270917 h 1825860"/>
              <a:gd name="connsiteX38" fmla="*/ 1573192 w 1930055"/>
              <a:gd name="connsiteY38" fmla="*/ 1420127 h 1825860"/>
              <a:gd name="connsiteX39" fmla="*/ 1411319 w 1930055"/>
              <a:gd name="connsiteY39" fmla="*/ 1394693 h 1825860"/>
              <a:gd name="connsiteX40" fmla="*/ 1466367 w 1930055"/>
              <a:gd name="connsiteY40" fmla="*/ 1558469 h 1825860"/>
              <a:gd name="connsiteX41" fmla="*/ 1312270 w 1930055"/>
              <a:gd name="connsiteY41" fmla="*/ 1499963 h 1825860"/>
              <a:gd name="connsiteX42" fmla="*/ 1336200 w 1930055"/>
              <a:gd name="connsiteY42" fmla="*/ 1672004 h 1825860"/>
              <a:gd name="connsiteX43" fmla="*/ 1195809 w 1930055"/>
              <a:gd name="connsiteY43" fmla="*/ 1582670 h 1825860"/>
              <a:gd name="connsiteX44" fmla="*/ 1187692 w 1930055"/>
              <a:gd name="connsiteY44" fmla="*/ 1756368 h 1825860"/>
              <a:gd name="connsiteX45" fmla="*/ 1066392 w 1930055"/>
              <a:gd name="connsiteY45" fmla="*/ 1639641 h 1825860"/>
              <a:gd name="connsiteX46" fmla="*/ 1026556 w 1930055"/>
              <a:gd name="connsiteY46" fmla="*/ 1808323 h 1825860"/>
              <a:gd name="connsiteX47" fmla="*/ 929016 w 1930055"/>
              <a:gd name="connsiteY47" fmla="*/ 1668681 h 1825860"/>
              <a:gd name="connsiteX48" fmla="*/ 858978 w 1930055"/>
              <a:gd name="connsiteY48" fmla="*/ 1825860 h 1825860"/>
              <a:gd name="connsiteX49" fmla="*/ 788940 w 1930055"/>
              <a:gd name="connsiteY49" fmla="*/ 1668681 h 1825860"/>
              <a:gd name="connsiteX50" fmla="*/ 691400 w 1930055"/>
              <a:gd name="connsiteY50" fmla="*/ 1808323 h 1825860"/>
              <a:gd name="connsiteX51" fmla="*/ 651564 w 1930055"/>
              <a:gd name="connsiteY51" fmla="*/ 1639641 h 1825860"/>
              <a:gd name="connsiteX52" fmla="*/ 530264 w 1930055"/>
              <a:gd name="connsiteY52" fmla="*/ 1756368 h 1825860"/>
              <a:gd name="connsiteX53" fmla="*/ 522147 w 1930055"/>
              <a:gd name="connsiteY53" fmla="*/ 1582670 h 1825860"/>
              <a:gd name="connsiteX54" fmla="*/ 381756 w 1930055"/>
              <a:gd name="connsiteY54" fmla="*/ 1672004 h 1825860"/>
              <a:gd name="connsiteX55" fmla="*/ 405686 w 1930055"/>
              <a:gd name="connsiteY55" fmla="*/ 1499963 h 1825860"/>
              <a:gd name="connsiteX56" fmla="*/ 251589 w 1930055"/>
              <a:gd name="connsiteY56" fmla="*/ 1558469 h 1825860"/>
              <a:gd name="connsiteX57" fmla="*/ 306637 w 1930055"/>
              <a:gd name="connsiteY57" fmla="*/ 1394693 h 1825860"/>
              <a:gd name="connsiteX58" fmla="*/ 144764 w 1930055"/>
              <a:gd name="connsiteY58" fmla="*/ 1420127 h 1825860"/>
              <a:gd name="connsiteX59" fmla="*/ 228818 w 1930055"/>
              <a:gd name="connsiteY59" fmla="*/ 1270917 h 1825860"/>
              <a:gd name="connsiteX60" fmla="*/ 65385 w 1930055"/>
              <a:gd name="connsiteY60" fmla="*/ 1262290 h 1825860"/>
              <a:gd name="connsiteX61" fmla="*/ 175213 w 1930055"/>
              <a:gd name="connsiteY61" fmla="*/ 1133372 h 1825860"/>
              <a:gd name="connsiteX62" fmla="*/ 16501 w 1930055"/>
              <a:gd name="connsiteY62" fmla="*/ 1091034 h 1825860"/>
              <a:gd name="connsiteX63" fmla="*/ 147890 w 1930055"/>
              <a:gd name="connsiteY63" fmla="*/ 987368 h 1825860"/>
              <a:gd name="connsiteX64" fmla="*/ 0 w 1930055"/>
              <a:gd name="connsiteY64" fmla="*/ 912930 h 182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30055" h="1825860">
                <a:moveTo>
                  <a:pt x="0" y="912930"/>
                </a:moveTo>
                <a:lnTo>
                  <a:pt x="147890" y="838492"/>
                </a:lnTo>
                <a:lnTo>
                  <a:pt x="16501" y="734826"/>
                </a:lnTo>
                <a:lnTo>
                  <a:pt x="175213" y="692488"/>
                </a:lnTo>
                <a:lnTo>
                  <a:pt x="65385" y="563570"/>
                </a:lnTo>
                <a:lnTo>
                  <a:pt x="228818" y="554943"/>
                </a:lnTo>
                <a:lnTo>
                  <a:pt x="144764" y="405733"/>
                </a:lnTo>
                <a:lnTo>
                  <a:pt x="306637" y="431167"/>
                </a:lnTo>
                <a:lnTo>
                  <a:pt x="251589" y="267391"/>
                </a:lnTo>
                <a:lnTo>
                  <a:pt x="405686" y="325897"/>
                </a:lnTo>
                <a:lnTo>
                  <a:pt x="381756" y="153856"/>
                </a:lnTo>
                <a:lnTo>
                  <a:pt x="522147" y="243190"/>
                </a:lnTo>
                <a:lnTo>
                  <a:pt x="530264" y="69492"/>
                </a:lnTo>
                <a:lnTo>
                  <a:pt x="651564" y="186219"/>
                </a:lnTo>
                <a:lnTo>
                  <a:pt x="691400" y="17537"/>
                </a:lnTo>
                <a:lnTo>
                  <a:pt x="788940" y="157179"/>
                </a:lnTo>
                <a:lnTo>
                  <a:pt x="858978" y="0"/>
                </a:lnTo>
                <a:lnTo>
                  <a:pt x="929016" y="157179"/>
                </a:lnTo>
                <a:lnTo>
                  <a:pt x="1026556" y="17537"/>
                </a:lnTo>
                <a:lnTo>
                  <a:pt x="1066392" y="186219"/>
                </a:lnTo>
                <a:lnTo>
                  <a:pt x="1187692" y="69492"/>
                </a:lnTo>
                <a:lnTo>
                  <a:pt x="1195809" y="243190"/>
                </a:lnTo>
                <a:lnTo>
                  <a:pt x="1336200" y="153856"/>
                </a:lnTo>
                <a:lnTo>
                  <a:pt x="1312270" y="325897"/>
                </a:lnTo>
                <a:lnTo>
                  <a:pt x="1466367" y="267391"/>
                </a:lnTo>
                <a:lnTo>
                  <a:pt x="1411319" y="431167"/>
                </a:lnTo>
                <a:lnTo>
                  <a:pt x="1573192" y="405733"/>
                </a:lnTo>
                <a:lnTo>
                  <a:pt x="1489138" y="554943"/>
                </a:lnTo>
                <a:lnTo>
                  <a:pt x="1652571" y="563570"/>
                </a:lnTo>
                <a:lnTo>
                  <a:pt x="1542743" y="692488"/>
                </a:lnTo>
                <a:lnTo>
                  <a:pt x="1701455" y="734826"/>
                </a:lnTo>
                <a:lnTo>
                  <a:pt x="1570066" y="838492"/>
                </a:lnTo>
                <a:lnTo>
                  <a:pt x="1717956" y="912930"/>
                </a:lnTo>
                <a:lnTo>
                  <a:pt x="1570066" y="987368"/>
                </a:lnTo>
                <a:lnTo>
                  <a:pt x="1930055" y="1205334"/>
                </a:lnTo>
                <a:lnTo>
                  <a:pt x="1542743" y="1133372"/>
                </a:lnTo>
                <a:lnTo>
                  <a:pt x="1652571" y="1262290"/>
                </a:lnTo>
                <a:lnTo>
                  <a:pt x="1489138" y="1270917"/>
                </a:lnTo>
                <a:lnTo>
                  <a:pt x="1573192" y="1420127"/>
                </a:lnTo>
                <a:lnTo>
                  <a:pt x="1411319" y="1394693"/>
                </a:lnTo>
                <a:lnTo>
                  <a:pt x="1466367" y="1558469"/>
                </a:lnTo>
                <a:lnTo>
                  <a:pt x="1312270" y="1499963"/>
                </a:lnTo>
                <a:lnTo>
                  <a:pt x="1336200" y="1672004"/>
                </a:lnTo>
                <a:lnTo>
                  <a:pt x="1195809" y="1582670"/>
                </a:lnTo>
                <a:lnTo>
                  <a:pt x="1187692" y="1756368"/>
                </a:lnTo>
                <a:lnTo>
                  <a:pt x="1066392" y="1639641"/>
                </a:lnTo>
                <a:lnTo>
                  <a:pt x="1026556" y="1808323"/>
                </a:lnTo>
                <a:lnTo>
                  <a:pt x="929016" y="1668681"/>
                </a:lnTo>
                <a:lnTo>
                  <a:pt x="858978" y="1825860"/>
                </a:lnTo>
                <a:lnTo>
                  <a:pt x="788940" y="1668681"/>
                </a:lnTo>
                <a:lnTo>
                  <a:pt x="691400" y="1808323"/>
                </a:lnTo>
                <a:lnTo>
                  <a:pt x="651564" y="1639641"/>
                </a:lnTo>
                <a:lnTo>
                  <a:pt x="530264" y="1756368"/>
                </a:lnTo>
                <a:lnTo>
                  <a:pt x="522147" y="1582670"/>
                </a:lnTo>
                <a:lnTo>
                  <a:pt x="381756" y="1672004"/>
                </a:lnTo>
                <a:lnTo>
                  <a:pt x="405686" y="1499963"/>
                </a:lnTo>
                <a:lnTo>
                  <a:pt x="251589" y="1558469"/>
                </a:lnTo>
                <a:lnTo>
                  <a:pt x="306637" y="1394693"/>
                </a:lnTo>
                <a:lnTo>
                  <a:pt x="144764" y="1420127"/>
                </a:lnTo>
                <a:lnTo>
                  <a:pt x="228818" y="1270917"/>
                </a:lnTo>
                <a:lnTo>
                  <a:pt x="65385" y="1262290"/>
                </a:lnTo>
                <a:lnTo>
                  <a:pt x="175213" y="1133372"/>
                </a:lnTo>
                <a:lnTo>
                  <a:pt x="16501" y="1091034"/>
                </a:lnTo>
                <a:lnTo>
                  <a:pt x="147890" y="987368"/>
                </a:lnTo>
                <a:lnTo>
                  <a:pt x="0" y="91293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043006" y="7269762"/>
            <a:ext cx="1123384" cy="1553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何も変わって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ないじゃないか！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本当に工事したのか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⁉</a:t>
            </a: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クーリング・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オフする！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04677" y="9046458"/>
            <a:ext cx="4735661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知らない人を安易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に家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屋根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に上げないで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まずはインターフォンやドア越しで対応しましょう。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99281" y="9602423"/>
            <a:ext cx="4728319" cy="338416"/>
          </a:xfrm>
          <a:prstGeom prst="rect">
            <a:avLst/>
          </a:prstGeom>
          <a:solidFill>
            <a:srgbClr val="FFFF9F"/>
          </a:solidFill>
          <a:ln w="10160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183783" y="10002250"/>
            <a:ext cx="4743817" cy="482386"/>
          </a:xfrm>
          <a:prstGeom prst="rect">
            <a:avLst/>
          </a:prstGeom>
          <a:solidFill>
            <a:srgbClr val="FFFF9F"/>
          </a:solidFill>
          <a:ln w="10160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07281" y="9629293"/>
            <a:ext cx="4033011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「前」に家族や周囲に相談しよう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18707" y="10014745"/>
            <a:ext cx="4747329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修理が必要かな？と思っても焦って契約せず、複数　社から見積りを取り、しっかり検討しましょう。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722371" y="459221"/>
            <a:ext cx="62889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屋</a:t>
            </a:r>
            <a:r>
              <a:rPr lang="ja-JP" altLang="en-US" sz="28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根修理工事</a:t>
            </a:r>
            <a:r>
              <a:rPr lang="ja-JP" altLang="en-US" sz="20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8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契約トラブル</a:t>
            </a:r>
            <a:r>
              <a:rPr lang="ja-JP" altLang="en-US" sz="20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800" b="1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注意！</a:t>
            </a:r>
            <a:endParaRPr lang="en-US" altLang="ja-JP" sz="2800" b="1" cap="none" spc="0" dirty="0" smtClean="0">
              <a:ln w="0"/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0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B5B470C-206A-4E43-B23E-49149D8042C3}" vid="{18EB2EDB-8088-4B5C-9601-5A76D6698FA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縞模様</Template>
  <TotalTime>353</TotalTime>
  <Words>657</Words>
  <Application>Microsoft Office PowerPoint</Application>
  <PresentationFormat>ユーザー設定</PresentationFormat>
  <Paragraphs>66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</dc:creator>
  <cp:lastModifiedBy>埼玉県</cp:lastModifiedBy>
  <cp:revision>40</cp:revision>
  <cp:lastPrinted>2023-09-07T04:57:19Z</cp:lastPrinted>
  <dcterms:created xsi:type="dcterms:W3CDTF">2023-08-30T02:13:33Z</dcterms:created>
  <dcterms:modified xsi:type="dcterms:W3CDTF">2023-09-21T01:59:01Z</dcterms:modified>
</cp:coreProperties>
</file>